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53"/>
  </p:notesMasterIdLst>
  <p:sldIdLst>
    <p:sldId id="256" r:id="rId7"/>
    <p:sldId id="272" r:id="rId8"/>
    <p:sldId id="259" r:id="rId9"/>
    <p:sldId id="257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3" r:id="rId21"/>
    <p:sldId id="271" r:id="rId22"/>
    <p:sldId id="274" r:id="rId23"/>
    <p:sldId id="288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9" r:id="rId36"/>
    <p:sldId id="270" r:id="rId37"/>
    <p:sldId id="293" r:id="rId38"/>
    <p:sldId id="291" r:id="rId39"/>
    <p:sldId id="290" r:id="rId40"/>
    <p:sldId id="294" r:id="rId41"/>
    <p:sldId id="292" r:id="rId42"/>
    <p:sldId id="295" r:id="rId43"/>
    <p:sldId id="296" r:id="rId44"/>
    <p:sldId id="297" r:id="rId45"/>
    <p:sldId id="298" r:id="rId46"/>
    <p:sldId id="299" r:id="rId47"/>
    <p:sldId id="300" r:id="rId48"/>
    <p:sldId id="302" r:id="rId49"/>
    <p:sldId id="303" r:id="rId50"/>
    <p:sldId id="304" r:id="rId51"/>
    <p:sldId id="287" r:id="rId52"/>
  </p:sldIdLst>
  <p:sldSz cx="10969625" cy="6170613"/>
  <p:notesSz cx="6858000" cy="9144000"/>
  <p:custDataLst>
    <p:tags r:id="rId5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4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2B60E-F46E-404D-BBD3-7D620037180E}" v="2" dt="2023-03-09T06:50:19.769"/>
    <p1510:client id="{DE2ABC4B-A4A8-4808-B29B-832B2FF9816A}" v="1" dt="2023-08-29T03:50:24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9" autoAdjust="0"/>
    <p:restoredTop sz="94660"/>
  </p:normalViewPr>
  <p:slideViewPr>
    <p:cSldViewPr snapToGrid="0">
      <p:cViewPr varScale="1">
        <p:scale>
          <a:sx n="134" d="100"/>
          <a:sy n="134" d="100"/>
        </p:scale>
        <p:origin x="557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slide" Target="slides/slide35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Duc Thinh (MS/EAE31-XC)" userId="2a4f7845-ab52-4232-a36b-57be12a6afa1" providerId="ADAL" clId="{AB32B60E-F46E-404D-BBD3-7D620037180E}"/>
    <pc:docChg chg="undo custSel addSld delSld modSld sldOrd">
      <pc:chgData name="Nguyen Duc Thinh (MS/EAE31-XC)" userId="2a4f7845-ab52-4232-a36b-57be12a6afa1" providerId="ADAL" clId="{AB32B60E-F46E-404D-BBD3-7D620037180E}" dt="2023-03-09T07:53:32.346" v="598" actId="14100"/>
      <pc:docMkLst>
        <pc:docMk/>
      </pc:docMkLst>
      <pc:sldChg chg="modSp mod">
        <pc:chgData name="Nguyen Duc Thinh (MS/EAE31-XC)" userId="2a4f7845-ab52-4232-a36b-57be12a6afa1" providerId="ADAL" clId="{AB32B60E-F46E-404D-BBD3-7D620037180E}" dt="2023-03-09T06:37:13.057" v="138"/>
        <pc:sldMkLst>
          <pc:docMk/>
          <pc:sldMk cId="28530264" sldId="256"/>
        </pc:sldMkLst>
        <pc:spChg chg="mod">
          <ac:chgData name="Nguyen Duc Thinh (MS/EAE31-XC)" userId="2a4f7845-ab52-4232-a36b-57be12a6afa1" providerId="ADAL" clId="{AB32B60E-F46E-404D-BBD3-7D620037180E}" dt="2023-03-09T06:37:13.057" v="138"/>
          <ac:spMkLst>
            <pc:docMk/>
            <pc:sldMk cId="28530264" sldId="256"/>
            <ac:spMk id="2" creationId="{17DB89E0-89D9-4425-AE04-BF03119740B1}"/>
          </ac:spMkLst>
        </pc:spChg>
        <pc:spChg chg="mod">
          <ac:chgData name="Nguyen Duc Thinh (MS/EAE31-XC)" userId="2a4f7845-ab52-4232-a36b-57be12a6afa1" providerId="ADAL" clId="{AB32B60E-F46E-404D-BBD3-7D620037180E}" dt="2023-03-09T06:22:44.467" v="33" actId="20577"/>
          <ac:spMkLst>
            <pc:docMk/>
            <pc:sldMk cId="28530264" sldId="256"/>
            <ac:spMk id="3" creationId="{B9139839-FCEA-4EC2-AD64-E9A6C386964E}"/>
          </ac:spMkLst>
        </pc:spChg>
      </pc:sldChg>
      <pc:sldChg chg="addSp modSp mod">
        <pc:chgData name="Nguyen Duc Thinh (MS/EAE31-XC)" userId="2a4f7845-ab52-4232-a36b-57be12a6afa1" providerId="ADAL" clId="{AB32B60E-F46E-404D-BBD3-7D620037180E}" dt="2023-03-09T06:48:16.291" v="326" actId="1076"/>
        <pc:sldMkLst>
          <pc:docMk/>
          <pc:sldMk cId="296903337" sldId="257"/>
        </pc:sldMkLst>
        <pc:spChg chg="mod">
          <ac:chgData name="Nguyen Duc Thinh (MS/EAE31-XC)" userId="2a4f7845-ab52-4232-a36b-57be12a6afa1" providerId="ADAL" clId="{AB32B60E-F46E-404D-BBD3-7D620037180E}" dt="2023-03-09T06:37:50.745" v="157" actId="255"/>
          <ac:spMkLst>
            <pc:docMk/>
            <pc:sldMk cId="296903337" sldId="257"/>
            <ac:spMk id="3" creationId="{844BC381-D985-4327-9159-DFEA37F57B46}"/>
          </ac:spMkLst>
        </pc:spChg>
        <pc:spChg chg="add mod">
          <ac:chgData name="Nguyen Duc Thinh (MS/EAE31-XC)" userId="2a4f7845-ab52-4232-a36b-57be12a6afa1" providerId="ADAL" clId="{AB32B60E-F46E-404D-BBD3-7D620037180E}" dt="2023-03-09T06:44:53.013" v="317" actId="14100"/>
          <ac:spMkLst>
            <pc:docMk/>
            <pc:sldMk cId="296903337" sldId="257"/>
            <ac:spMk id="4" creationId="{E7EFF2AE-6615-499C-B354-295F2F3DF371}"/>
          </ac:spMkLst>
        </pc:spChg>
        <pc:picChg chg="add mod">
          <ac:chgData name="Nguyen Duc Thinh (MS/EAE31-XC)" userId="2a4f7845-ab52-4232-a36b-57be12a6afa1" providerId="ADAL" clId="{AB32B60E-F46E-404D-BBD3-7D620037180E}" dt="2023-03-09T06:48:16.291" v="326" actId="1076"/>
          <ac:picMkLst>
            <pc:docMk/>
            <pc:sldMk cId="296903337" sldId="257"/>
            <ac:picMk id="7" creationId="{D4183546-B65E-443E-93A3-3159F2D8C3FE}"/>
          </ac:picMkLst>
        </pc:picChg>
      </pc:sldChg>
      <pc:sldChg chg="addSp modSp add mod ord">
        <pc:chgData name="Nguyen Duc Thinh (MS/EAE31-XC)" userId="2a4f7845-ab52-4232-a36b-57be12a6afa1" providerId="ADAL" clId="{AB32B60E-F46E-404D-BBD3-7D620037180E}" dt="2023-03-09T07:07:37.893" v="591" actId="20577"/>
        <pc:sldMkLst>
          <pc:docMk/>
          <pc:sldMk cId="1131763351" sldId="259"/>
        </pc:sldMkLst>
        <pc:spChg chg="mod">
          <ac:chgData name="Nguyen Duc Thinh (MS/EAE31-XC)" userId="2a4f7845-ab52-4232-a36b-57be12a6afa1" providerId="ADAL" clId="{AB32B60E-F46E-404D-BBD3-7D620037180E}" dt="2023-03-09T07:05:15.548" v="542" actId="20577"/>
          <ac:spMkLst>
            <pc:docMk/>
            <pc:sldMk cId="1131763351" sldId="259"/>
            <ac:spMk id="4" creationId="{E7EFF2AE-6615-499C-B354-295F2F3DF371}"/>
          </ac:spMkLst>
        </pc:spChg>
        <pc:spChg chg="add mod">
          <ac:chgData name="Nguyen Duc Thinh (MS/EAE31-XC)" userId="2a4f7845-ab52-4232-a36b-57be12a6afa1" providerId="ADAL" clId="{AB32B60E-F46E-404D-BBD3-7D620037180E}" dt="2023-03-09T07:07:37.893" v="591" actId="20577"/>
          <ac:spMkLst>
            <pc:docMk/>
            <pc:sldMk cId="1131763351" sldId="259"/>
            <ac:spMk id="6" creationId="{EF0D087F-0459-46B5-8DB8-7C964EC3259C}"/>
          </ac:spMkLst>
        </pc:spChg>
      </pc:sldChg>
      <pc:sldChg chg="addSp delSp modSp add del mod">
        <pc:chgData name="Nguyen Duc Thinh (MS/EAE31-XC)" userId="2a4f7845-ab52-4232-a36b-57be12a6afa1" providerId="ADAL" clId="{AB32B60E-F46E-404D-BBD3-7D620037180E}" dt="2023-03-09T06:50:31.503" v="364" actId="2696"/>
        <pc:sldMkLst>
          <pc:docMk/>
          <pc:sldMk cId="3433487897" sldId="260"/>
        </pc:sldMkLst>
        <pc:spChg chg="add del mod">
          <ac:chgData name="Nguyen Duc Thinh (MS/EAE31-XC)" userId="2a4f7845-ab52-4232-a36b-57be12a6afa1" providerId="ADAL" clId="{AB32B60E-F46E-404D-BBD3-7D620037180E}" dt="2023-03-09T06:50:18.284" v="359" actId="21"/>
          <ac:spMkLst>
            <pc:docMk/>
            <pc:sldMk cId="3433487897" sldId="260"/>
            <ac:spMk id="4" creationId="{E7EFF2AE-6615-499C-B354-295F2F3DF371}"/>
          </ac:spMkLst>
        </pc:spChg>
      </pc:sldChg>
      <pc:sldChg chg="addSp delSp modSp add mod">
        <pc:chgData name="Nguyen Duc Thinh (MS/EAE31-XC)" userId="2a4f7845-ab52-4232-a36b-57be12a6afa1" providerId="ADAL" clId="{AB32B60E-F46E-404D-BBD3-7D620037180E}" dt="2023-03-09T06:49:06.961" v="335" actId="1076"/>
        <pc:sldMkLst>
          <pc:docMk/>
          <pc:sldMk cId="2051674533" sldId="261"/>
        </pc:sldMkLst>
        <pc:spChg chg="mod">
          <ac:chgData name="Nguyen Duc Thinh (MS/EAE31-XC)" userId="2a4f7845-ab52-4232-a36b-57be12a6afa1" providerId="ADAL" clId="{AB32B60E-F46E-404D-BBD3-7D620037180E}" dt="2023-03-09T06:48:56.145" v="331" actId="14100"/>
          <ac:spMkLst>
            <pc:docMk/>
            <pc:sldMk cId="2051674533" sldId="261"/>
            <ac:spMk id="4" creationId="{E7EFF2AE-6615-499C-B354-295F2F3DF371}"/>
          </ac:spMkLst>
        </pc:spChg>
        <pc:picChg chg="del mod">
          <ac:chgData name="Nguyen Duc Thinh (MS/EAE31-XC)" userId="2a4f7845-ab52-4232-a36b-57be12a6afa1" providerId="ADAL" clId="{AB32B60E-F46E-404D-BBD3-7D620037180E}" dt="2023-03-09T06:48:30.198" v="330" actId="478"/>
          <ac:picMkLst>
            <pc:docMk/>
            <pc:sldMk cId="2051674533" sldId="261"/>
            <ac:picMk id="7" creationId="{D4183546-B65E-443E-93A3-3159F2D8C3FE}"/>
          </ac:picMkLst>
        </pc:picChg>
        <pc:picChg chg="add mod">
          <ac:chgData name="Nguyen Duc Thinh (MS/EAE31-XC)" userId="2a4f7845-ab52-4232-a36b-57be12a6afa1" providerId="ADAL" clId="{AB32B60E-F46E-404D-BBD3-7D620037180E}" dt="2023-03-09T06:49:06.961" v="335" actId="1076"/>
          <ac:picMkLst>
            <pc:docMk/>
            <pc:sldMk cId="2051674533" sldId="261"/>
            <ac:picMk id="8" creationId="{72F3CFA0-B8F8-409A-9DA9-A97834BB39BC}"/>
          </ac:picMkLst>
        </pc:picChg>
      </pc:sldChg>
      <pc:sldChg chg="addSp delSp modSp add mod">
        <pc:chgData name="Nguyen Duc Thinh (MS/EAE31-XC)" userId="2a4f7845-ab52-4232-a36b-57be12a6afa1" providerId="ADAL" clId="{AB32B60E-F46E-404D-BBD3-7D620037180E}" dt="2023-03-09T06:52:18.696" v="419" actId="1076"/>
        <pc:sldMkLst>
          <pc:docMk/>
          <pc:sldMk cId="1868580760" sldId="262"/>
        </pc:sldMkLst>
        <pc:spChg chg="mod">
          <ac:chgData name="Nguyen Duc Thinh (MS/EAE31-XC)" userId="2a4f7845-ab52-4232-a36b-57be12a6afa1" providerId="ADAL" clId="{AB32B60E-F46E-404D-BBD3-7D620037180E}" dt="2023-03-09T06:51:22.173" v="409" actId="20577"/>
          <ac:spMkLst>
            <pc:docMk/>
            <pc:sldMk cId="1868580760" sldId="262"/>
            <ac:spMk id="2" creationId="{1D0EFCF6-7775-4F5B-85AA-DB6E7D143330}"/>
          </ac:spMkLst>
        </pc:spChg>
        <pc:spChg chg="mod">
          <ac:chgData name="Nguyen Duc Thinh (MS/EAE31-XC)" userId="2a4f7845-ab52-4232-a36b-57be12a6afa1" providerId="ADAL" clId="{AB32B60E-F46E-404D-BBD3-7D620037180E}" dt="2023-03-09T06:51:18.819" v="406" actId="20577"/>
          <ac:spMkLst>
            <pc:docMk/>
            <pc:sldMk cId="1868580760" sldId="262"/>
            <ac:spMk id="3" creationId="{844BC381-D985-4327-9159-DFEA37F57B46}"/>
          </ac:spMkLst>
        </pc:spChg>
        <pc:spChg chg="add mod">
          <ac:chgData name="Nguyen Duc Thinh (MS/EAE31-XC)" userId="2a4f7845-ab52-4232-a36b-57be12a6afa1" providerId="ADAL" clId="{AB32B60E-F46E-404D-BBD3-7D620037180E}" dt="2023-03-09T06:52:18.696" v="419" actId="1076"/>
          <ac:spMkLst>
            <pc:docMk/>
            <pc:sldMk cId="1868580760" sldId="262"/>
            <ac:spMk id="10" creationId="{99A75D17-45C1-407B-91A6-15AEC4486FDD}"/>
          </ac:spMkLst>
        </pc:spChg>
        <pc:picChg chg="add mod">
          <ac:chgData name="Nguyen Duc Thinh (MS/EAE31-XC)" userId="2a4f7845-ab52-4232-a36b-57be12a6afa1" providerId="ADAL" clId="{AB32B60E-F46E-404D-BBD3-7D620037180E}" dt="2023-03-09T06:51:27.674" v="412" actId="1076"/>
          <ac:picMkLst>
            <pc:docMk/>
            <pc:sldMk cId="1868580760" sldId="262"/>
            <ac:picMk id="6" creationId="{647A5EEB-A0D8-4390-934A-4D2E44ACF2D2}"/>
          </ac:picMkLst>
        </pc:picChg>
        <pc:picChg chg="del">
          <ac:chgData name="Nguyen Duc Thinh (MS/EAE31-XC)" userId="2a4f7845-ab52-4232-a36b-57be12a6afa1" providerId="ADAL" clId="{AB32B60E-F46E-404D-BBD3-7D620037180E}" dt="2023-03-09T06:51:23.824" v="410" actId="478"/>
          <ac:picMkLst>
            <pc:docMk/>
            <pc:sldMk cId="1868580760" sldId="262"/>
            <ac:picMk id="7" creationId="{6772B865-A190-4772-9C35-5A833A64CC75}"/>
          </ac:picMkLst>
        </pc:picChg>
        <pc:picChg chg="add mod">
          <ac:chgData name="Nguyen Duc Thinh (MS/EAE31-XC)" userId="2a4f7845-ab52-4232-a36b-57be12a6afa1" providerId="ADAL" clId="{AB32B60E-F46E-404D-BBD3-7D620037180E}" dt="2023-03-09T06:51:51.668" v="414" actId="1076"/>
          <ac:picMkLst>
            <pc:docMk/>
            <pc:sldMk cId="1868580760" sldId="262"/>
            <ac:picMk id="9" creationId="{3E72059E-0D87-414C-9C95-538D04666BE7}"/>
          </ac:picMkLst>
        </pc:picChg>
      </pc:sldChg>
      <pc:sldChg chg="addSp delSp modSp add mod">
        <pc:chgData name="Nguyen Duc Thinh (MS/EAE31-XC)" userId="2a4f7845-ab52-4232-a36b-57be12a6afa1" providerId="ADAL" clId="{AB32B60E-F46E-404D-BBD3-7D620037180E}" dt="2023-03-09T06:53:35.368" v="426" actId="1076"/>
        <pc:sldMkLst>
          <pc:docMk/>
          <pc:sldMk cId="3589036181" sldId="263"/>
        </pc:sldMkLst>
        <pc:picChg chg="del">
          <ac:chgData name="Nguyen Duc Thinh (MS/EAE31-XC)" userId="2a4f7845-ab52-4232-a36b-57be12a6afa1" providerId="ADAL" clId="{AB32B60E-F46E-404D-BBD3-7D620037180E}" dt="2023-03-09T06:53:01.987" v="421" actId="478"/>
          <ac:picMkLst>
            <pc:docMk/>
            <pc:sldMk cId="3589036181" sldId="263"/>
            <ac:picMk id="6" creationId="{647A5EEB-A0D8-4390-934A-4D2E44ACF2D2}"/>
          </ac:picMkLst>
        </pc:picChg>
        <pc:picChg chg="add mod">
          <ac:chgData name="Nguyen Duc Thinh (MS/EAE31-XC)" userId="2a4f7845-ab52-4232-a36b-57be12a6afa1" providerId="ADAL" clId="{AB32B60E-F46E-404D-BBD3-7D620037180E}" dt="2023-03-09T06:53:06.622" v="424" actId="1076"/>
          <ac:picMkLst>
            <pc:docMk/>
            <pc:sldMk cId="3589036181" sldId="263"/>
            <ac:picMk id="7" creationId="{7F4D713B-6D83-4647-9325-8DC668B57E6C}"/>
          </ac:picMkLst>
        </pc:picChg>
        <pc:picChg chg="del">
          <ac:chgData name="Nguyen Duc Thinh (MS/EAE31-XC)" userId="2a4f7845-ab52-4232-a36b-57be12a6afa1" providerId="ADAL" clId="{AB32B60E-F46E-404D-BBD3-7D620037180E}" dt="2023-03-09T06:53:03.541" v="422" actId="478"/>
          <ac:picMkLst>
            <pc:docMk/>
            <pc:sldMk cId="3589036181" sldId="263"/>
            <ac:picMk id="9" creationId="{3E72059E-0D87-414C-9C95-538D04666BE7}"/>
          </ac:picMkLst>
        </pc:picChg>
        <pc:picChg chg="add mod">
          <ac:chgData name="Nguyen Duc Thinh (MS/EAE31-XC)" userId="2a4f7845-ab52-4232-a36b-57be12a6afa1" providerId="ADAL" clId="{AB32B60E-F46E-404D-BBD3-7D620037180E}" dt="2023-03-09T06:53:35.368" v="426" actId="1076"/>
          <ac:picMkLst>
            <pc:docMk/>
            <pc:sldMk cId="3589036181" sldId="263"/>
            <ac:picMk id="11" creationId="{55B30D40-CA20-47DD-A51F-2BCF3E974D12}"/>
          </ac:picMkLst>
        </pc:picChg>
      </pc:sldChg>
      <pc:sldChg chg="addSp delSp modSp add mod">
        <pc:chgData name="Nguyen Duc Thinh (MS/EAE31-XC)" userId="2a4f7845-ab52-4232-a36b-57be12a6afa1" providerId="ADAL" clId="{AB32B60E-F46E-404D-BBD3-7D620037180E}" dt="2023-03-09T06:54:38.075" v="440" actId="1076"/>
        <pc:sldMkLst>
          <pc:docMk/>
          <pc:sldMk cId="1685180821" sldId="264"/>
        </pc:sldMkLst>
        <pc:spChg chg="mod">
          <ac:chgData name="Nguyen Duc Thinh (MS/EAE31-XC)" userId="2a4f7845-ab52-4232-a36b-57be12a6afa1" providerId="ADAL" clId="{AB32B60E-F46E-404D-BBD3-7D620037180E}" dt="2023-03-09T06:54:24.841" v="434" actId="20577"/>
          <ac:spMkLst>
            <pc:docMk/>
            <pc:sldMk cId="1685180821" sldId="264"/>
            <ac:spMk id="2" creationId="{1D0EFCF6-7775-4F5B-85AA-DB6E7D143330}"/>
          </ac:spMkLst>
        </pc:spChg>
        <pc:spChg chg="del">
          <ac:chgData name="Nguyen Duc Thinh (MS/EAE31-XC)" userId="2a4f7845-ab52-4232-a36b-57be12a6afa1" providerId="ADAL" clId="{AB32B60E-F46E-404D-BBD3-7D620037180E}" dt="2023-03-09T06:54:36.276" v="439" actId="478"/>
          <ac:spMkLst>
            <pc:docMk/>
            <pc:sldMk cId="1685180821" sldId="264"/>
            <ac:spMk id="10" creationId="{99A75D17-45C1-407B-91A6-15AEC4486FDD}"/>
          </ac:spMkLst>
        </pc:spChg>
        <pc:picChg chg="add mod">
          <ac:chgData name="Nguyen Duc Thinh (MS/EAE31-XC)" userId="2a4f7845-ab52-4232-a36b-57be12a6afa1" providerId="ADAL" clId="{AB32B60E-F46E-404D-BBD3-7D620037180E}" dt="2023-03-09T06:54:38.075" v="440" actId="1076"/>
          <ac:picMkLst>
            <pc:docMk/>
            <pc:sldMk cId="1685180821" sldId="264"/>
            <ac:picMk id="6" creationId="{45FDB0EE-97EE-4389-BE21-2CB06D22B3EE}"/>
          </ac:picMkLst>
        </pc:picChg>
        <pc:picChg chg="del">
          <ac:chgData name="Nguyen Duc Thinh (MS/EAE31-XC)" userId="2a4f7845-ab52-4232-a36b-57be12a6afa1" providerId="ADAL" clId="{AB32B60E-F46E-404D-BBD3-7D620037180E}" dt="2023-03-09T06:54:26.834" v="435" actId="478"/>
          <ac:picMkLst>
            <pc:docMk/>
            <pc:sldMk cId="1685180821" sldId="264"/>
            <ac:picMk id="7" creationId="{7F4D713B-6D83-4647-9325-8DC668B57E6C}"/>
          </ac:picMkLst>
        </pc:picChg>
        <pc:picChg chg="del">
          <ac:chgData name="Nguyen Duc Thinh (MS/EAE31-XC)" userId="2a4f7845-ab52-4232-a36b-57be12a6afa1" providerId="ADAL" clId="{AB32B60E-F46E-404D-BBD3-7D620037180E}" dt="2023-03-09T06:54:29.509" v="437" actId="478"/>
          <ac:picMkLst>
            <pc:docMk/>
            <pc:sldMk cId="1685180821" sldId="264"/>
            <ac:picMk id="11" creationId="{55B30D40-CA20-47DD-A51F-2BCF3E974D12}"/>
          </ac:picMkLst>
        </pc:picChg>
      </pc:sldChg>
      <pc:sldChg chg="addSp delSp modSp add mod ord">
        <pc:chgData name="Nguyen Duc Thinh (MS/EAE31-XC)" userId="2a4f7845-ab52-4232-a36b-57be12a6afa1" providerId="ADAL" clId="{AB32B60E-F46E-404D-BBD3-7D620037180E}" dt="2023-03-09T06:56:48.807" v="459" actId="1076"/>
        <pc:sldMkLst>
          <pc:docMk/>
          <pc:sldMk cId="4200661230" sldId="265"/>
        </pc:sldMkLst>
        <pc:spChg chg="mod">
          <ac:chgData name="Nguyen Duc Thinh (MS/EAE31-XC)" userId="2a4f7845-ab52-4232-a36b-57be12a6afa1" providerId="ADAL" clId="{AB32B60E-F46E-404D-BBD3-7D620037180E}" dt="2023-03-09T06:54:45.734" v="446" actId="20577"/>
          <ac:spMkLst>
            <pc:docMk/>
            <pc:sldMk cId="4200661230" sldId="265"/>
            <ac:spMk id="2" creationId="{1D0EFCF6-7775-4F5B-85AA-DB6E7D143330}"/>
          </ac:spMkLst>
        </pc:spChg>
        <pc:picChg chg="add mod">
          <ac:chgData name="Nguyen Duc Thinh (MS/EAE31-XC)" userId="2a4f7845-ab52-4232-a36b-57be12a6afa1" providerId="ADAL" clId="{AB32B60E-F46E-404D-BBD3-7D620037180E}" dt="2023-03-09T06:56:15.764" v="452" actId="1076"/>
          <ac:picMkLst>
            <pc:docMk/>
            <pc:sldMk cId="4200661230" sldId="265"/>
            <ac:picMk id="6" creationId="{1FA9A55B-FC7D-4A4C-87AF-62578730D8B0}"/>
          </ac:picMkLst>
        </pc:picChg>
        <pc:picChg chg="del">
          <ac:chgData name="Nguyen Duc Thinh (MS/EAE31-XC)" userId="2a4f7845-ab52-4232-a36b-57be12a6afa1" providerId="ADAL" clId="{AB32B60E-F46E-404D-BBD3-7D620037180E}" dt="2023-03-09T06:55:43.633" v="448" actId="478"/>
          <ac:picMkLst>
            <pc:docMk/>
            <pc:sldMk cId="4200661230" sldId="265"/>
            <ac:picMk id="7" creationId="{7F4D713B-6D83-4647-9325-8DC668B57E6C}"/>
          </ac:picMkLst>
        </pc:picChg>
        <pc:picChg chg="add mod">
          <ac:chgData name="Nguyen Duc Thinh (MS/EAE31-XC)" userId="2a4f7845-ab52-4232-a36b-57be12a6afa1" providerId="ADAL" clId="{AB32B60E-F46E-404D-BBD3-7D620037180E}" dt="2023-03-09T06:56:48.807" v="459" actId="1076"/>
          <ac:picMkLst>
            <pc:docMk/>
            <pc:sldMk cId="4200661230" sldId="265"/>
            <ac:picMk id="9" creationId="{70F379B3-A957-490F-9645-62C7C024B838}"/>
          </ac:picMkLst>
        </pc:picChg>
        <pc:picChg chg="del">
          <ac:chgData name="Nguyen Duc Thinh (MS/EAE31-XC)" userId="2a4f7845-ab52-4232-a36b-57be12a6afa1" providerId="ADAL" clId="{AB32B60E-F46E-404D-BBD3-7D620037180E}" dt="2023-03-09T06:55:40.943" v="447" actId="478"/>
          <ac:picMkLst>
            <pc:docMk/>
            <pc:sldMk cId="4200661230" sldId="265"/>
            <ac:picMk id="11" creationId="{55B30D40-CA20-47DD-A51F-2BCF3E974D12}"/>
          </ac:picMkLst>
        </pc:picChg>
      </pc:sldChg>
      <pc:sldChg chg="addSp delSp modSp add mod">
        <pc:chgData name="Nguyen Duc Thinh (MS/EAE31-XC)" userId="2a4f7845-ab52-4232-a36b-57be12a6afa1" providerId="ADAL" clId="{AB32B60E-F46E-404D-BBD3-7D620037180E}" dt="2023-03-09T07:53:32.346" v="598" actId="14100"/>
        <pc:sldMkLst>
          <pc:docMk/>
          <pc:sldMk cId="3445452702" sldId="266"/>
        </pc:sldMkLst>
        <pc:spChg chg="mod">
          <ac:chgData name="Nguyen Duc Thinh (MS/EAE31-XC)" userId="2a4f7845-ab52-4232-a36b-57be12a6afa1" providerId="ADAL" clId="{AB32B60E-F46E-404D-BBD3-7D620037180E}" dt="2023-03-09T07:00:28.189" v="512" actId="20577"/>
          <ac:spMkLst>
            <pc:docMk/>
            <pc:sldMk cId="3445452702" sldId="266"/>
            <ac:spMk id="2" creationId="{1D0EFCF6-7775-4F5B-85AA-DB6E7D143330}"/>
          </ac:spMkLst>
        </pc:spChg>
        <pc:spChg chg="del">
          <ac:chgData name="Nguyen Duc Thinh (MS/EAE31-XC)" userId="2a4f7845-ab52-4232-a36b-57be12a6afa1" providerId="ADAL" clId="{AB32B60E-F46E-404D-BBD3-7D620037180E}" dt="2023-03-09T06:59:59.969" v="463" actId="478"/>
          <ac:spMkLst>
            <pc:docMk/>
            <pc:sldMk cId="3445452702" sldId="266"/>
            <ac:spMk id="10" creationId="{99A75D17-45C1-407B-91A6-15AEC4486FDD}"/>
          </ac:spMkLst>
        </pc:spChg>
        <pc:picChg chg="del">
          <ac:chgData name="Nguyen Duc Thinh (MS/EAE31-XC)" userId="2a4f7845-ab52-4232-a36b-57be12a6afa1" providerId="ADAL" clId="{AB32B60E-F46E-404D-BBD3-7D620037180E}" dt="2023-03-09T06:59:53.538" v="461" actId="478"/>
          <ac:picMkLst>
            <pc:docMk/>
            <pc:sldMk cId="3445452702" sldId="266"/>
            <ac:picMk id="6" creationId="{1FA9A55B-FC7D-4A4C-87AF-62578730D8B0}"/>
          </ac:picMkLst>
        </pc:picChg>
        <pc:picChg chg="add mod">
          <ac:chgData name="Nguyen Duc Thinh (MS/EAE31-XC)" userId="2a4f7845-ab52-4232-a36b-57be12a6afa1" providerId="ADAL" clId="{AB32B60E-F46E-404D-BBD3-7D620037180E}" dt="2023-03-09T07:53:32.346" v="598" actId="14100"/>
          <ac:picMkLst>
            <pc:docMk/>
            <pc:sldMk cId="3445452702" sldId="266"/>
            <ac:picMk id="7" creationId="{B46AC9C2-A277-4244-A317-7B16DF9FED02}"/>
          </ac:picMkLst>
        </pc:picChg>
        <pc:picChg chg="del">
          <ac:chgData name="Nguyen Duc Thinh (MS/EAE31-XC)" userId="2a4f7845-ab52-4232-a36b-57be12a6afa1" providerId="ADAL" clId="{AB32B60E-F46E-404D-BBD3-7D620037180E}" dt="2023-03-09T06:59:56.189" v="462" actId="478"/>
          <ac:picMkLst>
            <pc:docMk/>
            <pc:sldMk cId="3445452702" sldId="266"/>
            <ac:picMk id="9" creationId="{70F379B3-A957-490F-9645-62C7C024B838}"/>
          </ac:picMkLst>
        </pc:picChg>
      </pc:sldChg>
    </pc:docChg>
  </pc:docChgLst>
  <pc:docChgLst>
    <pc:chgData name="FIXED-TERM Pham Chi Linh (MS/EAE31-XC)" userId="S::pla7hc@bosch.com::a0fe971e-88c5-4eb1-8652-b01b2033d6b7" providerId="AD" clId="Web-{DE2ABC4B-A4A8-4808-B29B-832B2FF9816A}"/>
    <pc:docChg chg="addSld">
      <pc:chgData name="FIXED-TERM Pham Chi Linh (MS/EAE31-XC)" userId="S::pla7hc@bosch.com::a0fe971e-88c5-4eb1-8652-b01b2033d6b7" providerId="AD" clId="Web-{DE2ABC4B-A4A8-4808-B29B-832B2FF9816A}" dt="2023-08-29T03:50:24.639" v="0"/>
      <pc:docMkLst>
        <pc:docMk/>
      </pc:docMkLst>
      <pc:sldChg chg="new">
        <pc:chgData name="FIXED-TERM Pham Chi Linh (MS/EAE31-XC)" userId="S::pla7hc@bosch.com::a0fe971e-88c5-4eb1-8652-b01b2033d6b7" providerId="AD" clId="Web-{DE2ABC4B-A4A8-4808-B29B-832B2FF9816A}" dt="2023-08-29T03:50:24.639" v="0"/>
        <pc:sldMkLst>
          <pc:docMk/>
          <pc:sldMk cId="234598451" sldId="267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12-07T23:32:27.075" idx="2">
    <p:pos x="6921" y="1040"/>
    <p:text/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18.12.2023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BF558F48-F6D6-4568-8DA6-55FAE81CC26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7200" y="2602898"/>
            <a:ext cx="9268637" cy="1507549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7B0DFCC-F037-4745-849A-E2902A32AC76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547200" y="4241130"/>
            <a:ext cx="9268637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4" name="SuperGraphic">
            <a:extLst>
              <a:ext uri="{FF2B5EF4-FFF2-40B4-BE49-F238E27FC236}">
                <a16:creationId xmlns:a16="http://schemas.microsoft.com/office/drawing/2014/main" id="{862C2846-F73C-4F37-B810-57D2567D11EB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969200" cy="205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4853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428" userDrawn="1">
          <p15:clr>
            <a:srgbClr val="FBAE40"/>
          </p15:clr>
        </p15:guide>
        <p15:guide id="2" pos="6185" userDrawn="1">
          <p15:clr>
            <a:srgbClr val="FBAE40"/>
          </p15:clr>
        </p15:guide>
        <p15:guide id="3" orient="horz" pos="1290" userDrawn="1">
          <p15:clr>
            <a:srgbClr val="FBAE40"/>
          </p15:clr>
        </p15:guide>
        <p15:guide id="4" orient="horz" pos="2590" userDrawn="1">
          <p15:clr>
            <a:srgbClr val="FBAE40"/>
          </p15:clr>
        </p15:guide>
        <p15:guide id="5" orient="horz" pos="2664" userDrawn="1">
          <p15:clr>
            <a:srgbClr val="FBAE40"/>
          </p15:clr>
        </p15:guide>
        <p15:guide id="6" orient="horz" pos="3473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914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6EE88F-E97F-46A3-8AB7-354C833CF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0600" y="1296000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96000" y="1295999"/>
            <a:ext cx="31680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3" name="AttachmentRemark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1F85651-AA1F-4EE5-A69C-0361B9A9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5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Vertic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8776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50000" y="1295399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8222400" y="1295400"/>
            <a:ext cx="25416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E68EDC3-D46C-4E18-BC78-B9478A7BD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1731" userDrawn="1">
          <p15:clr>
            <a:srgbClr val="FBAE40"/>
          </p15:clr>
        </p15:guide>
        <p15:guide id="9" pos="1810" userDrawn="1">
          <p15:clr>
            <a:srgbClr val="FBAE40"/>
          </p15:clr>
        </p15:guide>
        <p15:guide id="10" pos="3417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98" userDrawn="1">
          <p15:clr>
            <a:srgbClr val="FBAE40"/>
          </p15:clr>
        </p15:guide>
        <p15:guide id="13" pos="5177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105588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2" name="AttachmentRemark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7342F-2EB7-4EB1-963F-314A664F0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5850000" y="1295999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4" hasCustomPrompt="1"/>
          </p:nvPr>
        </p:nvSpPr>
        <p:spPr>
          <a:xfrm>
            <a:off x="5850000" y="3481200"/>
            <a:ext cx="4914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4" name="AttachmentRemark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5D5130-F453-4F60-9091-CC67A9512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3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39006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96000" y="1295999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half" idx="4" hasCustomPrompt="1"/>
          </p:nvPr>
        </p:nvSpPr>
        <p:spPr>
          <a:xfrm>
            <a:off x="39006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6"/>
          <p:cNvSpPr>
            <a:spLocks noGrp="1"/>
          </p:cNvSpPr>
          <p:nvPr>
            <p:ph sz="half" idx="6" hasCustomPrompt="1"/>
          </p:nvPr>
        </p:nvSpPr>
        <p:spPr>
          <a:xfrm>
            <a:off x="7596000" y="3481200"/>
            <a:ext cx="31680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6" name="AttachmentRemark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C4D98D-B6D0-4EAC-B595-B1B3F34F7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pos="2126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53" userDrawn="1">
          <p15:clr>
            <a:srgbClr val="FBAE40"/>
          </p15:clr>
        </p15:guide>
        <p15:guide id="11" pos="4782" userDrawn="1">
          <p15:clr>
            <a:srgbClr val="FBAE40"/>
          </p15:clr>
        </p15:guide>
        <p15:guide id="12" orient="horz" pos="2113" userDrawn="1">
          <p15:clr>
            <a:srgbClr val="FBAE40"/>
          </p15:clr>
        </p15:guide>
        <p15:guide id="13" orient="horz" pos="21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half" idx="1" hasCustomPrompt="1"/>
          </p:nvPr>
        </p:nvSpPr>
        <p:spPr>
          <a:xfrm>
            <a:off x="2052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half" idx="3" hasCustomPrompt="1"/>
          </p:nvPr>
        </p:nvSpPr>
        <p:spPr>
          <a:xfrm>
            <a:off x="28776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0000" y="12960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8" name="Content Placeholder 4"/>
          <p:cNvSpPr>
            <a:spLocks noGrp="1"/>
          </p:cNvSpPr>
          <p:nvPr>
            <p:ph sz="half" idx="7" hasCustomPrompt="1"/>
          </p:nvPr>
        </p:nvSpPr>
        <p:spPr>
          <a:xfrm>
            <a:off x="8222400" y="1295999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half" idx="2" hasCustomPrompt="1"/>
          </p:nvPr>
        </p:nvSpPr>
        <p:spPr>
          <a:xfrm>
            <a:off x="2052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0" name="Content Placeholder 6"/>
          <p:cNvSpPr>
            <a:spLocks noGrp="1"/>
          </p:cNvSpPr>
          <p:nvPr>
            <p:ph sz="half" idx="4" hasCustomPrompt="1"/>
          </p:nvPr>
        </p:nvSpPr>
        <p:spPr>
          <a:xfrm>
            <a:off x="28776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00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11" name="Content Placeholder 8"/>
          <p:cNvSpPr>
            <a:spLocks noGrp="1"/>
          </p:cNvSpPr>
          <p:nvPr>
            <p:ph sz="half" idx="8" hasCustomPrompt="1"/>
          </p:nvPr>
        </p:nvSpPr>
        <p:spPr>
          <a:xfrm>
            <a:off x="8222400" y="3481200"/>
            <a:ext cx="2541600" cy="2055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 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1" name="AttachmentRemark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2449-86F7-413D-AD74-17B8BDC57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  <p15:guide id="8" orient="horz" pos="2113" userDrawn="1">
          <p15:clr>
            <a:srgbClr val="FBAE40"/>
          </p15:clr>
        </p15:guide>
        <p15:guide id="9" orient="horz" pos="2192" userDrawn="1">
          <p15:clr>
            <a:srgbClr val="FBAE40"/>
          </p15:clr>
        </p15:guide>
        <p15:guide id="10" pos="1731" userDrawn="1">
          <p15:clr>
            <a:srgbClr val="FBAE40"/>
          </p15:clr>
        </p15:guide>
        <p15:guide id="11" pos="181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98" userDrawn="1">
          <p15:clr>
            <a:srgbClr val="FBAE40"/>
          </p15:clr>
        </p15:guide>
        <p15:guide id="15" pos="5177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CC74776-286D-45CF-B42A-A491ED08BE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Add Slide Title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4A29A7-9E35-4523-8421-38341F67C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AttachmentRemark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0A8589-A8D2-4132-B89B-2FADFC12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43858496-C239-47F8-BDF4-1C95D89182D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89593" y="1152144"/>
            <a:ext cx="7132831" cy="2044365"/>
          </a:xfrm>
          <a:ln w="0">
            <a:noFill/>
          </a:ln>
          <a:effectLst/>
        </p:spPr>
        <p:txBody>
          <a:bodyPr anchor="b" anchorCtr="0">
            <a:normAutofit/>
          </a:bodyPr>
          <a:lstStyle>
            <a:lvl1pPr algn="l">
              <a:lnSpc>
                <a:spcPct val="100000"/>
              </a:lnSpc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Presentation title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5C2B86F-C1CA-4E64-9221-A99B4E89D289}"/>
              </a:ext>
            </a:extLst>
          </p:cNvPr>
          <p:cNvSpPr>
            <a:spLocks noGrp="1"/>
          </p:cNvSpPr>
          <p:nvPr>
            <p:ph type="body" sz="quarter" idx="1" hasCustomPrompt="1"/>
          </p:nvPr>
        </p:nvSpPr>
        <p:spPr>
          <a:xfrm>
            <a:off x="3289593" y="3327191"/>
            <a:ext cx="7132831" cy="125436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4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 noProof="1"/>
              <a:t>Name, Department, Date</a:t>
            </a:r>
          </a:p>
        </p:txBody>
      </p:sp>
      <p:pic>
        <p:nvPicPr>
          <p:cNvPr id="3" name="SuperGraphic">
            <a:extLst>
              <a:ext uri="{FF2B5EF4-FFF2-40B4-BE49-F238E27FC236}">
                <a16:creationId xmlns:a16="http://schemas.microsoft.com/office/drawing/2014/main" id="{8E3B306C-041F-4487-8C98-1BF9B6BE172F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742494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303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153" userDrawn="1">
          <p15:clr>
            <a:srgbClr val="FBAE40"/>
          </p15:clr>
        </p15:guide>
        <p15:guide id="2" pos="6491" userDrawn="1">
          <p15:clr>
            <a:srgbClr val="FBAE40"/>
          </p15:clr>
        </p15:guide>
        <p15:guide id="3" orient="horz" pos="2088" userDrawn="1">
          <p15:clr>
            <a:srgbClr val="FBAE40"/>
          </p15:clr>
        </p15:guide>
        <p15:guide id="4" orient="horz" pos="2014" userDrawn="1">
          <p15:clr>
            <a:srgbClr val="FBAE40"/>
          </p15:clr>
        </p15:guide>
        <p15:guide id="5" orient="horz" pos="3473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Logo">
            <a:extLst>
              <a:ext uri="{FF2B5EF4-FFF2-40B4-BE49-F238E27FC236}">
                <a16:creationId xmlns:a16="http://schemas.microsoft.com/office/drawing/2014/main" id="{E881C9CD-D10B-4CDB-B44D-3FBD5D07A516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7200" y="2602896"/>
            <a:ext cx="9268637" cy="2892602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0" y="99"/>
            <a:ext cx="10969625" cy="20556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5781" y="98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2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1557" userDrawn="1">
          <p15:clr>
            <a:srgbClr val="FBAE40"/>
          </p15:clr>
        </p15:guide>
        <p15:guide id="4" orient="horz" pos="28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E5083679-3829-4F0B-9E1A-B4E6F314AFD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79831" y="1200075"/>
            <a:ext cx="7072741" cy="3142785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FontTx/>
              <a:buNone/>
              <a:defRPr sz="4000" b="1" kern="0" cap="none" baseline="0">
                <a:solidFill>
                  <a:schemeClr val="tx1"/>
                </a:solidFill>
              </a:defRPr>
            </a:lvl1pPr>
          </a:lstStyle>
          <a:p>
            <a:r>
              <a:rPr lang="en-US" noProof="1"/>
              <a:t>Chapter title</a:t>
            </a:r>
          </a:p>
        </p:txBody>
      </p:sp>
      <p:sp>
        <p:nvSpPr>
          <p:cNvPr id="3" name="RectangleCol">
            <a:extLst>
              <a:ext uri="{FF2B5EF4-FFF2-40B4-BE49-F238E27FC236}">
                <a16:creationId xmlns:a16="http://schemas.microsoft.com/office/drawing/2014/main" id="{5DD958C9-7251-4FEC-9785-C1A6CE9F6847}"/>
              </a:ext>
            </a:extLst>
          </p:cNvPr>
          <p:cNvSpPr>
            <a:spLocks noSelect="1" noChangeAspect="1"/>
          </p:cNvSpPr>
          <p:nvPr userDrawn="1"/>
        </p:nvSpPr>
        <p:spPr>
          <a:xfrm>
            <a:off x="-1" y="99"/>
            <a:ext cx="2739600" cy="6170514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EAE105-4DC3-4775-A78C-B758C32ACFF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4400" y="99"/>
            <a:ext cx="2207942" cy="2055600"/>
          </a:xfrm>
        </p:spPr>
        <p:txBody>
          <a:bodyPr bIns="72000" anchor="ctr"/>
          <a:lstStyle>
            <a:lvl1pPr marL="0" indent="0">
              <a:lnSpc>
                <a:spcPct val="100000"/>
              </a:lnSpc>
              <a:spcBef>
                <a:spcPts val="500"/>
              </a:spcBef>
              <a:buFontTx/>
              <a:buNone/>
              <a:defRPr sz="15000" b="1" kern="0" baseline="0">
                <a:solidFill>
                  <a:schemeClr val="bg1"/>
                </a:solidFill>
              </a:defRPr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/>
              <a:t>00</a:t>
            </a:r>
          </a:p>
        </p:txBody>
      </p:sp>
      <p:pic>
        <p:nvPicPr>
          <p:cNvPr id="5" name="SuperGraphic">
            <a:extLst>
              <a:ext uri="{FF2B5EF4-FFF2-40B4-BE49-F238E27FC236}">
                <a16:creationId xmlns:a16="http://schemas.microsoft.com/office/drawing/2014/main" id="{B93399BE-B0B2-44B3-8FAE-18A968B3CDA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143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2064" userDrawn="1">
          <p15:clr>
            <a:srgbClr val="FBAE40"/>
          </p15:clr>
        </p15:guide>
        <p15:guide id="2" pos="6165" userDrawn="1">
          <p15:clr>
            <a:srgbClr val="FBAE40"/>
          </p15:clr>
        </p15:guide>
        <p15:guide id="3" orient="horz" pos="754" userDrawn="1">
          <p15:clr>
            <a:srgbClr val="FBAE40"/>
          </p15:clr>
        </p15:guide>
        <p15:guide id="4" orient="horz" pos="2738" userDrawn="1">
          <p15:clr>
            <a:srgbClr val="FBAE40"/>
          </p15:clr>
        </p15:guide>
        <p15:guide id="5" pos="29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out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926F8EF2-FFD9-4D48-A076-77C0B811BAB0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</p:spTree>
    <p:extLst>
      <p:ext uri="{BB962C8B-B14F-4D97-AF65-F5344CB8AC3E}">
        <p14:creationId xmlns:p14="http://schemas.microsoft.com/office/powerpoint/2010/main" val="76580094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picture with tex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ogo">
            <a:extLst>
              <a:ext uri="{FF2B5EF4-FFF2-40B4-BE49-F238E27FC236}">
                <a16:creationId xmlns:a16="http://schemas.microsoft.com/office/drawing/2014/main" id="{B77066FA-8AE8-47E2-8A79-1355389EE47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E3AE72B7-66D7-4755-9A92-9BAA3A80886F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55368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46B548-69AA-497B-BD64-E14E4F9EA5F6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406800" y="1036800"/>
            <a:ext cx="3780000" cy="2484000"/>
          </a:xfrm>
          <a:solidFill>
            <a:schemeClr val="bg1"/>
          </a:solidFill>
        </p:spPr>
        <p:txBody>
          <a:bodyPr lIns="252000" tIns="216000" rIns="252000" bIns="21600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76489657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4" orient="horz" pos="3489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horizont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Logo">
            <a:extLst>
              <a:ext uri="{FF2B5EF4-FFF2-40B4-BE49-F238E27FC236}">
                <a16:creationId xmlns:a16="http://schemas.microsoft.com/office/drawing/2014/main" id="{1630DC1C-C3C8-477E-AC19-4DC706EB4992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pic>
        <p:nvPicPr>
          <p:cNvPr id="7" name="SuperGraphic">
            <a:extLst>
              <a:ext uri="{FF2B5EF4-FFF2-40B4-BE49-F238E27FC236}">
                <a16:creationId xmlns:a16="http://schemas.microsoft.com/office/drawing/2014/main" id="{B94F8A84-08DD-4D80-9910-12CC38592318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10969625" cy="3085200"/>
          </a:xfrm>
          <a:blipFill dpi="0" rotWithShape="1">
            <a:blip r:embed="rId4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90CB4FC-C276-4DB5-A6E3-49DD9BC66B63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205199" y="3495705"/>
            <a:ext cx="10558800" cy="2041094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</p:spTree>
    <p:extLst>
      <p:ext uri="{BB962C8B-B14F-4D97-AF65-F5344CB8AC3E}">
        <p14:creationId xmlns:p14="http://schemas.microsoft.com/office/powerpoint/2010/main" val="83206144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949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orient="horz" pos="220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lit vertical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Logo">
            <a:extLst>
              <a:ext uri="{FF2B5EF4-FFF2-40B4-BE49-F238E27FC236}">
                <a16:creationId xmlns:a16="http://schemas.microsoft.com/office/drawing/2014/main" id="{FD4E5E48-387B-4CE0-80BE-1097F697DAD5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4BBAF9A-7C35-481A-A051-34156DE6B27D}"/>
              </a:ext>
            </a:extLst>
          </p:cNvPr>
          <p:cNvSpPr>
            <a:spLocks noGrp="1"/>
          </p:cNvSpPr>
          <p:nvPr>
            <p:ph type="pic" sz="quarter" idx="1" hasCustomPrompt="1"/>
          </p:nvPr>
        </p:nvSpPr>
        <p:spPr>
          <a:xfrm>
            <a:off x="0" y="0"/>
            <a:ext cx="5486400" cy="6170400"/>
          </a:xfrm>
          <a:blipFill dpi="0" rotWithShape="1">
            <a:blip r:embed="rId3">
              <a:alphaModFix amt="70000"/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lnSpc>
                <a:spcPct val="600000"/>
              </a:lnSpc>
              <a:buFontTx/>
              <a:buNone/>
              <a:defRPr sz="900"/>
            </a:lvl1pPr>
          </a:lstStyle>
          <a:p>
            <a:r>
              <a:rPr lang="en-US" noProof="1"/>
              <a:t>Insert photo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D6647D1E-89E9-4244-B52F-555902731C7A}"/>
              </a:ext>
            </a:extLst>
          </p:cNvPr>
          <p:cNvSpPr>
            <a:spLocks noGrp="1"/>
          </p:cNvSpPr>
          <p:nvPr>
            <p:ph type="body" sz="quarter" idx="2" hasCustomPrompt="1"/>
          </p:nvPr>
        </p:nvSpPr>
        <p:spPr>
          <a:xfrm>
            <a:off x="5895302" y="410492"/>
            <a:ext cx="4596486" cy="5126308"/>
          </a:xfrm>
        </p:spPr>
        <p:txBody>
          <a:bodyPr lIns="0" tIns="0" rIns="0" bIns="0">
            <a:normAutofit/>
          </a:bodyPr>
          <a:lstStyle>
            <a:lvl1pPr marL="0" indent="0">
              <a:buFontTx/>
              <a:buNone/>
              <a:defRPr/>
            </a:lvl1pPr>
            <a:lvl2pPr marL="198000" indent="0">
              <a:buFontTx/>
              <a:buNone/>
              <a:defRPr/>
            </a:lvl2pPr>
            <a:lvl3pPr marL="414000" indent="0">
              <a:buFontTx/>
              <a:buNone/>
              <a:defRPr/>
            </a:lvl3pPr>
            <a:lvl4pPr marL="612000" indent="0">
              <a:buFontTx/>
              <a:buNone/>
              <a:defRPr/>
            </a:lvl4pPr>
            <a:lvl5pPr marL="612000" indent="0">
              <a:buFontTx/>
              <a:buNone/>
              <a:defRPr/>
            </a:lvl5pPr>
          </a:lstStyle>
          <a:p>
            <a:pPr lvl="0"/>
            <a:r>
              <a:rPr lang="en-US" noProof="1"/>
              <a:t>Add Text</a:t>
            </a:r>
          </a:p>
        </p:txBody>
      </p:sp>
      <p:pic>
        <p:nvPicPr>
          <p:cNvPr id="6" name="SuperGraphic">
            <a:extLst>
              <a:ext uri="{FF2B5EF4-FFF2-40B4-BE49-F238E27FC236}">
                <a16:creationId xmlns:a16="http://schemas.microsoft.com/office/drawing/2014/main" id="{2D38AACD-EB97-4B81-ACAA-2074E22BBC01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0799" y="0"/>
            <a:ext cx="68562" cy="6170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70059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3456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250" userDrawn="1">
          <p15:clr>
            <a:srgbClr val="FBAE40"/>
          </p15:clr>
        </p15:guide>
        <p15:guide id="4" orient="horz" pos="3489" userDrawn="1">
          <p15:clr>
            <a:srgbClr val="FBAE40"/>
          </p15:clr>
        </p15:guide>
        <p15:guide id="5" pos="371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5200" y="648000"/>
            <a:ext cx="10558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en-US" noProof="1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05200" y="259200"/>
            <a:ext cx="10558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 noProof="1"/>
              <a:t>Add Chapter Title</a:t>
            </a:r>
          </a:p>
        </p:txBody>
      </p:sp>
      <p:sp>
        <p:nvSpPr>
          <p:cNvPr id="10" name="AttachmentRemark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05200" y="1296000"/>
            <a:ext cx="10558800" cy="4240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1"/>
              <a:t>Add Text</a:t>
            </a:r>
          </a:p>
          <a:p>
            <a:pPr lvl="1"/>
            <a:r>
              <a:rPr lang="en-US" noProof="1"/>
              <a:t>Zweite Ebene</a:t>
            </a:r>
          </a:p>
          <a:p>
            <a:pPr lvl="2"/>
            <a:r>
              <a:rPr lang="en-US" noProof="1"/>
              <a:t>Dritte Ebene</a:t>
            </a:r>
          </a:p>
          <a:p>
            <a:pPr lvl="3"/>
            <a:r>
              <a:rPr lang="en-US" noProof="1"/>
              <a:t>Vierte Ebene</a:t>
            </a:r>
          </a:p>
          <a:p>
            <a:pPr lvl="4"/>
            <a:r>
              <a:rPr lang="en-US" noProof="1"/>
              <a:t>Fünfte Ebene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3261F3-E57F-4170-BD7E-F44931BED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‹#›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28" userDrawn="1">
          <p15:clr>
            <a:srgbClr val="FBAE40"/>
          </p15:clr>
        </p15:guide>
        <p15:guide id="2" pos="67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8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w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Logo">
            <a:extLst>
              <a:ext uri="{FF2B5EF4-FFF2-40B4-BE49-F238E27FC236}">
                <a16:creationId xmlns:a16="http://schemas.microsoft.com/office/drawing/2014/main" id="{F38A617B-35DF-43CE-B5F7-67FA9A7F2474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54" y="5676108"/>
            <a:ext cx="1015200" cy="27668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5200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1"/>
              <a:t>Add 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5200" y="1296000"/>
            <a:ext cx="10558800" cy="4240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05200" y="566640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en-US" noProof="1" dirty="0" smtClean="0"/>
              <a:pPr/>
              <a:t>‹#›</a:t>
            </a:fld>
            <a:endParaRPr lang="en-US" noProof="1"/>
          </a:p>
        </p:txBody>
      </p:sp>
      <p:sp>
        <p:nvSpPr>
          <p:cNvPr id="14" name="Bosch_footer_1">
            <a:extLst>
              <a:ext uri="{FF2B5EF4-FFF2-40B4-BE49-F238E27FC236}">
                <a16:creationId xmlns:a16="http://schemas.microsoft.com/office/drawing/2014/main" id="{179AD5EC-CEF2-4193-998B-D730BC74E01B}"/>
              </a:ext>
            </a:extLst>
          </p:cNvPr>
          <p:cNvSpPr txBox="1"/>
          <p:nvPr userDrawn="1"/>
        </p:nvSpPr>
        <p:spPr>
          <a:xfrm>
            <a:off x="547200" y="5688000"/>
            <a:ext cx="912600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  <a:latin typeface="+mn-lt"/>
              </a:rPr>
              <a:t>Internal</a:t>
            </a:r>
            <a:r>
              <a:rPr lang="en-US" sz="600" kern="0" baseline="0" noProof="1">
                <a:solidFill>
                  <a:schemeClr val="tx1"/>
                </a:solidFill>
                <a:latin typeface="+mn-lt"/>
              </a:rPr>
              <a:t> | MS/EAE11-XC | 2023-03-09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en-US" sz="600" b="0" i="0" u="none" strike="noStrike" kern="0" cap="none" spc="0" normalizeH="0" baseline="0" noProof="1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8" name="Bosch_footer_2">
            <a:extLst>
              <a:ext uri="{FF2B5EF4-FFF2-40B4-BE49-F238E27FC236}">
                <a16:creationId xmlns:a16="http://schemas.microsoft.com/office/drawing/2014/main" id="{C3D77AD5-379C-4A86-AFCF-32945A0FEE26}"/>
              </a:ext>
            </a:extLst>
          </p:cNvPr>
          <p:cNvSpPr txBox="1"/>
          <p:nvPr userDrawn="1"/>
        </p:nvSpPr>
        <p:spPr>
          <a:xfrm>
            <a:off x="547200" y="5793901"/>
            <a:ext cx="912600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rgbClr val="B2B3B5"/>
                </a:solidFill>
                <a:latin typeface="+mn-lt"/>
              </a:rPr>
              <a:t>© Bosch Global Software Technologies Company Limited 2023. All rights reserved, also regarding any disposal, exploitation, reproduction, editing, distribution, as well as in the event of applications for industrial property rights.</a:t>
            </a:r>
          </a:p>
        </p:txBody>
      </p:sp>
      <p:sp>
        <p:nvSpPr>
          <p:cNvPr id="15" name="Bosch_footer_1" hidden="1">
            <a:extLst>
              <a:ext uri="{FF2B5EF4-FFF2-40B4-BE49-F238E27FC236}">
                <a16:creationId xmlns:a16="http://schemas.microsoft.com/office/drawing/2014/main" id="{DB0BF576-A4BE-4521-98AB-F28795DF7BD0}"/>
              </a:ext>
            </a:extLst>
          </p:cNvPr>
          <p:cNvSpPr txBox="1"/>
          <p:nvPr userDrawn="1"/>
        </p:nvSpPr>
        <p:spPr>
          <a:xfrm>
            <a:off x="816069" y="5383543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en-US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en-US" sz="600" kern="0" baseline="0" noProof="1">
                <a:solidFill>
                  <a:schemeClr val="tx1"/>
                </a:solidFill>
              </a:rPr>
              <a:t>%repositoryremark%</a:t>
            </a:r>
            <a:r>
              <a:rPr lang="en-US" sz="600" kern="0" baseline="0" noProof="1">
                <a:solidFill>
                  <a:srgbClr val="B2B3B5"/>
                </a:solidFill>
              </a:rPr>
              <a:t>%copyright%</a:t>
            </a:r>
          </a:p>
        </p:txBody>
      </p:sp>
      <p:sp>
        <p:nvSpPr>
          <p:cNvPr id="13" name="AttachmentRemark" hidden="1">
            <a:extLst>
              <a:ext uri="{FF2B5EF4-FFF2-40B4-BE49-F238E27FC236}">
                <a16:creationId xmlns:a16="http://schemas.microsoft.com/office/drawing/2014/main" id="{F41551A9-D6BA-431A-8DBF-55BA472D9657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US" sz="550" b="0" i="0" u="none" strike="noStrike" kern="0" baseline="0" noProof="1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12" name="SuperGraphic">
            <a:extLst>
              <a:ext uri="{FF2B5EF4-FFF2-40B4-BE49-F238E27FC236}">
                <a16:creationId xmlns:a16="http://schemas.microsoft.com/office/drawing/2014/main" id="{1E0562BC-DD12-4C96-A115-D2D70EC1366D}"/>
              </a:ext>
            </a:extLst>
          </p:cNvPr>
          <p:cNvPicPr>
            <a:picLocks noSelect="1"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02000"/>
            <a:ext cx="10969200" cy="6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10" r:id="rId2"/>
    <p:sldLayoutId id="2147483713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23" r:id="rId17"/>
    <p:sldLayoutId id="2147483734" r:id="rId18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333" rtl="0" eaLnBrk="1" latinLnBrk="0" hangingPunct="1">
        <a:lnSpc>
          <a:spcPct val="107000"/>
        </a:lnSpc>
        <a:spcBef>
          <a:spcPts val="5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7600" indent="-230400" algn="l" defTabSz="914333" rtl="0" eaLnBrk="1" latinLnBrk="0" hangingPunct="1">
        <a:lnSpc>
          <a:spcPct val="103000"/>
        </a:lnSpc>
        <a:spcBef>
          <a:spcPts val="500"/>
        </a:spcBef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4800" indent="-230400" algn="l" defTabSz="914333" rtl="0" eaLnBrk="1" latinLnBrk="0" hangingPunct="1">
        <a:lnSpc>
          <a:spcPct val="102000"/>
        </a:lnSpc>
        <a:spcBef>
          <a:spcPts val="500"/>
        </a:spcBef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602000" indent="-230400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docker.com/get-docker/" TargetMode="Externa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B89E0-89D9-4425-AE04-BF03119740B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Docker basic practice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139839-FCEA-4EC2-AD64-E9A6C386964E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EAE31-XC competence</a:t>
            </a:r>
          </a:p>
          <a:p>
            <a:r>
              <a:rPr lang="en-US" dirty="0"/>
              <a:t>01.Dec.2023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02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docker-compose up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and start containers defined in the docker-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compose.yml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file.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10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532021"/>
            <a:ext cx="9500049" cy="802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docker-compose up [options]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docker-compose down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Stop and remove containers defined in the docker-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compose.yml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file.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371477" y="3327292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docker-compose down [options]</a:t>
            </a:r>
          </a:p>
        </p:txBody>
      </p:sp>
    </p:spTree>
    <p:extLst>
      <p:ext uri="{BB962C8B-B14F-4D97-AF65-F5344CB8AC3E}">
        <p14:creationId xmlns:p14="http://schemas.microsoft.com/office/powerpoint/2010/main" val="2849893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docker info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Display system-wide information.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11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532021"/>
            <a:ext cx="9500049" cy="80210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info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logs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Fetch the logs of a container.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371477" y="3327292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logs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895B4DF-77A3-83BC-9F29-4D620D261529}"/>
              </a:ext>
            </a:extLst>
          </p:cNvPr>
          <p:cNvSpPr txBox="1">
            <a:spLocks/>
          </p:cNvSpPr>
          <p:nvPr/>
        </p:nvSpPr>
        <p:spPr>
          <a:xfrm>
            <a:off x="205412" y="4044031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inspect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Display detailed information on one or more containers, images, or networks.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0C8F4E-09B3-FBCA-ED87-BC5099CF860D}"/>
              </a:ext>
            </a:extLst>
          </p:cNvPr>
          <p:cNvSpPr txBox="1"/>
          <p:nvPr/>
        </p:nvSpPr>
        <p:spPr>
          <a:xfrm>
            <a:off x="371477" y="4924266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inspect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8102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https://hub.docker.com/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hub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DA26FD-D2C7-F356-C986-BDCEEDA4D292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12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982228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1. Running Containers: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13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2552509"/>
            <a:ext cx="3813544" cy="1727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374151"/>
                </a:solidFill>
                <a:latin typeface="Söhne"/>
              </a:rPr>
              <a:t>Pulling images from Docker Hub.</a:t>
            </a:r>
          </a:p>
          <a:p>
            <a:pPr marR="0" lvl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374151"/>
                </a:solidFill>
                <a:latin typeface="Söhne"/>
              </a:rPr>
              <a:t>Running containers with docker run.</a:t>
            </a:r>
          </a:p>
          <a:p>
            <a:pPr marR="0" lvl="0" fontAlgn="base"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dirty="0">
                <a:solidFill>
                  <a:srgbClr val="374151"/>
                </a:solidFill>
                <a:latin typeface="Söhne"/>
              </a:rPr>
              <a:t>Listing running containers.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985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2. Interacting with Containers: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14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141032" y="1185700"/>
            <a:ext cx="9572463" cy="4127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Executing commands inside containers.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Accessing container logs.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Copying files in and out of containers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Copying into Containers: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docker cp &lt;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Söhne"/>
              </a:rPr>
              <a:t>localfile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&gt; &lt;</a:t>
            </a:r>
            <a:r>
              <a:rPr lang="en-US" b="0" i="0" dirty="0" err="1">
                <a:solidFill>
                  <a:srgbClr val="FF0000"/>
                </a:solidFill>
                <a:effectLst/>
                <a:latin typeface="Söhne"/>
              </a:rPr>
              <a:t>container_id</a:t>
            </a:r>
            <a:r>
              <a:rPr lang="en-US" b="0" i="0" dirty="0">
                <a:solidFill>
                  <a:srgbClr val="FF0000"/>
                </a:solidFill>
                <a:effectLst/>
                <a:latin typeface="Söhne"/>
              </a:rPr>
              <a:t>&gt;:/&lt;path/in/container&gt;</a:t>
            </a:r>
            <a:endParaRPr lang="en-US" b="1" dirty="0">
              <a:solidFill>
                <a:srgbClr val="FF0000"/>
              </a:solidFill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Copying out of Containers:</a:t>
            </a:r>
          </a:p>
          <a:p>
            <a:pPr marL="457200" lvl="1" indent="0">
              <a:buNone/>
            </a:pPr>
            <a:r>
              <a:rPr lang="en-US" b="1" dirty="0">
                <a:solidFill>
                  <a:srgbClr val="374151"/>
                </a:solidFill>
                <a:latin typeface="Söhne"/>
              </a:rPr>
              <a:t>	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docker cp &lt;</a:t>
            </a:r>
            <a:r>
              <a:rPr lang="en-US" b="1" dirty="0" err="1">
                <a:solidFill>
                  <a:srgbClr val="FF0000"/>
                </a:solidFill>
                <a:latin typeface="Söhne"/>
              </a:rPr>
              <a:t>container_id</a:t>
            </a:r>
            <a:r>
              <a:rPr lang="en-US" b="1" dirty="0">
                <a:solidFill>
                  <a:srgbClr val="FF0000"/>
                </a:solidFill>
                <a:latin typeface="Söhne"/>
              </a:rPr>
              <a:t>&gt;:/&lt;path/in/container&gt;/&lt;filename&gt; &lt;local/path/on/host&gt;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b="1" dirty="0">
              <a:solidFill>
                <a:srgbClr val="374151"/>
              </a:solidFill>
              <a:latin typeface="Söhne"/>
            </a:endParaRPr>
          </a:p>
          <a:p>
            <a:pPr lvl="1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	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6A11D3B-D4F0-9964-FDA7-28509220D98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1835FB-6DC6-061A-3E0A-5E4720336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847" y="1733357"/>
            <a:ext cx="53530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99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D9578-9C61-11A6-6713-A88A5BE5F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2. Interacting with Containers: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559F0-B1F5-C14C-2FDE-3DED230D48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II. Practice Docker basics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41A044-1801-6A8E-B61C-9E655F22B4BA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2602391" y="1295400"/>
            <a:ext cx="5763256" cy="42418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680DE-7E58-A45E-B28D-6429E770E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15</a:t>
            </a:fld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13220608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3. Managing Images: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16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2868140"/>
            <a:ext cx="4386265" cy="109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Building images with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Dockerfile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Listing and removing images.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Pushing images to Docker Hub (if desired).</a:t>
            </a:r>
          </a:p>
        </p:txBody>
      </p:sp>
    </p:spTree>
    <p:extLst>
      <p:ext uri="{BB962C8B-B14F-4D97-AF65-F5344CB8AC3E}">
        <p14:creationId xmlns:p14="http://schemas.microsoft.com/office/powerpoint/2010/main" val="1675187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3492405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Create the docker file:</a:t>
            </a:r>
            <a:br>
              <a:rPr lang="vi-VN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17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1474295"/>
            <a:ext cx="3692430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Step 1: </a:t>
            </a:r>
            <a:r>
              <a:rPr lang="vi-VN" b="0" i="0" dirty="0">
                <a:solidFill>
                  <a:srgbClr val="374151"/>
                </a:solidFill>
                <a:effectLst/>
                <a:latin typeface="Söhne"/>
              </a:rPr>
              <a:t>Create the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Dockerfile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</a:t>
            </a:r>
            <a:endParaRPr lang="vi-V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8F3DAFE-4A89-D066-888F-C9AECAB03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36" y="1964585"/>
            <a:ext cx="3513828" cy="3383686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A459244D-6A8E-1797-71C1-BDB90A387498}"/>
              </a:ext>
            </a:extLst>
          </p:cNvPr>
          <p:cNvSpPr/>
          <p:nvPr/>
        </p:nvSpPr>
        <p:spPr>
          <a:xfrm>
            <a:off x="4633594" y="803220"/>
            <a:ext cx="5801996" cy="321045"/>
          </a:xfrm>
          <a:prstGeom prst="borderCallout1">
            <a:avLst>
              <a:gd name="adj1" fmla="val 56133"/>
              <a:gd name="adj2" fmla="val -551"/>
              <a:gd name="adj3" fmla="val 454284"/>
              <a:gd name="adj4" fmla="val -5161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Base Image: FROM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alpine:latest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- This uses the Alpine Linux distribution as a minimal base image.</a:t>
            </a:r>
          </a:p>
        </p:txBody>
      </p:sp>
      <p:sp>
        <p:nvSpPr>
          <p:cNvPr id="15" name="Callout: Line 14">
            <a:extLst>
              <a:ext uri="{FF2B5EF4-FFF2-40B4-BE49-F238E27FC236}">
                <a16:creationId xmlns:a16="http://schemas.microsoft.com/office/drawing/2014/main" id="{D595D4C2-1DDE-9E38-3DE4-6A4C6DA9ACAB}"/>
              </a:ext>
            </a:extLst>
          </p:cNvPr>
          <p:cNvSpPr/>
          <p:nvPr/>
        </p:nvSpPr>
        <p:spPr>
          <a:xfrm>
            <a:off x="4633594" y="1401390"/>
            <a:ext cx="5801996" cy="321045"/>
          </a:xfrm>
          <a:prstGeom prst="borderCallout1">
            <a:avLst>
              <a:gd name="adj1" fmla="val 41892"/>
              <a:gd name="adj2" fmla="val -256"/>
              <a:gd name="adj3" fmla="val 454284"/>
              <a:gd name="adj4" fmla="val -5161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Working Directory: WORKDIR 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usr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src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/app - Sets the working directory within the container.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46D47312-47A0-9B50-BDE3-C89167AF27C5}"/>
              </a:ext>
            </a:extLst>
          </p:cNvPr>
          <p:cNvSpPr/>
          <p:nvPr/>
        </p:nvSpPr>
        <p:spPr>
          <a:xfrm>
            <a:off x="4633594" y="1995562"/>
            <a:ext cx="5801996" cy="321045"/>
          </a:xfrm>
          <a:prstGeom prst="borderCallout1">
            <a:avLst>
              <a:gd name="adj1" fmla="val 56133"/>
              <a:gd name="adj2" fmla="val -256"/>
              <a:gd name="adj3" fmla="val 454284"/>
              <a:gd name="adj4" fmla="val -5161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Copy Source Code: COPY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hello.c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. - Copies the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hello.c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file from the local directory to the container.</a:t>
            </a:r>
          </a:p>
        </p:txBody>
      </p:sp>
      <p:sp>
        <p:nvSpPr>
          <p:cNvPr id="17" name="Callout: Line 16">
            <a:extLst>
              <a:ext uri="{FF2B5EF4-FFF2-40B4-BE49-F238E27FC236}">
                <a16:creationId xmlns:a16="http://schemas.microsoft.com/office/drawing/2014/main" id="{67B9432C-D974-76E4-FE72-F7233BDDFC8E}"/>
              </a:ext>
            </a:extLst>
          </p:cNvPr>
          <p:cNvSpPr/>
          <p:nvPr/>
        </p:nvSpPr>
        <p:spPr>
          <a:xfrm>
            <a:off x="4633594" y="2589734"/>
            <a:ext cx="5801996" cy="321045"/>
          </a:xfrm>
          <a:prstGeom prst="borderCallout1">
            <a:avLst>
              <a:gd name="adj1" fmla="val 50792"/>
              <a:gd name="adj2" fmla="val -1142"/>
              <a:gd name="adj3" fmla="val 454284"/>
              <a:gd name="adj4" fmla="val -5161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Install Build Tools: RUN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apk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add --no-cache build-base - Installs the necessary build tools (compiler) using Alpine's package manager.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25EE7403-0C90-C3DA-46D7-5187A36C700F}"/>
              </a:ext>
            </a:extLst>
          </p:cNvPr>
          <p:cNvSpPr/>
          <p:nvPr/>
        </p:nvSpPr>
        <p:spPr>
          <a:xfrm>
            <a:off x="4633594" y="3183906"/>
            <a:ext cx="5801996" cy="321045"/>
          </a:xfrm>
          <a:prstGeom prst="borderCallout1">
            <a:avLst>
              <a:gd name="adj1" fmla="val 47232"/>
              <a:gd name="adj2" fmla="val -847"/>
              <a:gd name="adj3" fmla="val 416901"/>
              <a:gd name="adj4" fmla="val -50331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Compile the Program: RUN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gcc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-o hello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hello.c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- Compiles the C program into an executable named hello.</a:t>
            </a: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8F605E04-E17A-2B38-183F-4DEAA2704091}"/>
              </a:ext>
            </a:extLst>
          </p:cNvPr>
          <p:cNvSpPr/>
          <p:nvPr/>
        </p:nvSpPr>
        <p:spPr>
          <a:xfrm>
            <a:off x="4633594" y="3785510"/>
            <a:ext cx="5801996" cy="321045"/>
          </a:xfrm>
          <a:prstGeom prst="borderCallout1">
            <a:avLst>
              <a:gd name="adj1" fmla="val 31211"/>
              <a:gd name="adj2" fmla="val -748"/>
              <a:gd name="adj3" fmla="val 409781"/>
              <a:gd name="adj4" fmla="val -52794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Working Directory: WORKDIR 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usr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src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/app - Sets the working directory within the container.</a:t>
            </a:r>
          </a:p>
        </p:txBody>
      </p:sp>
    </p:spTree>
    <p:extLst>
      <p:ext uri="{BB962C8B-B14F-4D97-AF65-F5344CB8AC3E}">
        <p14:creationId xmlns:p14="http://schemas.microsoft.com/office/powerpoint/2010/main" val="40435483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18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1098239"/>
            <a:ext cx="10218960" cy="44567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sz="1500" b="1" i="0" dirty="0">
                <a:solidFill>
                  <a:srgbClr val="374151"/>
                </a:solidFill>
                <a:effectLst/>
                <a:latin typeface="Söhne"/>
              </a:rPr>
              <a:t>Here are some common types of images:</a:t>
            </a:r>
          </a:p>
          <a:p>
            <a:pPr marL="0" indent="0" algn="l">
              <a:buNone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Base Images:</a:t>
            </a:r>
          </a:p>
          <a:p>
            <a:pPr marL="0" indent="0" algn="l">
              <a:buNone/>
            </a:pP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These are the fundamental images upon which other images are built.</a:t>
            </a:r>
          </a:p>
          <a:p>
            <a:pPr marL="0" indent="0" algn="l">
              <a:buNone/>
            </a:pP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Examples include official images from Docker Hub like ubuntu, alpine, nginx, etc.</a:t>
            </a:r>
          </a:p>
          <a:p>
            <a:pPr marL="0" indent="0" algn="l">
              <a:buNone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Scratch Image:</a:t>
            </a:r>
          </a:p>
          <a:p>
            <a:pPr marL="0" indent="0" algn="l">
              <a:buNone/>
            </a:pP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A special type of minimal image that has nothing in it. It is often used for building very lightweight and specialized images.</a:t>
            </a:r>
          </a:p>
          <a:p>
            <a:pPr marL="0" indent="0" algn="l">
              <a:buNone/>
            </a:pP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It's typically used in the context of multi-stage builds.</a:t>
            </a:r>
          </a:p>
          <a:p>
            <a:pPr marL="0" indent="0" algn="l">
              <a:buNone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75000"/>
                  </a:schemeClr>
                </a:solidFill>
                <a:latin typeface="Söhne"/>
              </a:rPr>
              <a:t>Custom Images:</a:t>
            </a:r>
          </a:p>
          <a:p>
            <a:pPr marL="0" indent="0" algn="l">
              <a:buNone/>
            </a:pPr>
            <a:r>
              <a:rPr lang="en-US" sz="1500" b="0" i="0" dirty="0" err="1">
                <a:solidFill>
                  <a:srgbClr val="374151"/>
                </a:solidFill>
                <a:effectLst/>
                <a:latin typeface="Söhne"/>
              </a:rPr>
              <a:t>Imges</a:t>
            </a: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 created by users for specific applications or services.</a:t>
            </a:r>
          </a:p>
          <a:p>
            <a:pPr marL="0" indent="0" algn="l">
              <a:buNone/>
            </a:pP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You can create custom images by writing a </a:t>
            </a:r>
            <a:r>
              <a:rPr lang="en-US" sz="1500" b="0" i="0" dirty="0" err="1">
                <a:solidFill>
                  <a:srgbClr val="374151"/>
                </a:solidFill>
                <a:effectLst/>
                <a:latin typeface="Söhne"/>
              </a:rPr>
              <a:t>Dockerfile</a:t>
            </a:r>
            <a:r>
              <a:rPr lang="en-US" sz="1500" b="0" i="0" dirty="0">
                <a:solidFill>
                  <a:srgbClr val="374151"/>
                </a:solidFill>
                <a:effectLst/>
                <a:latin typeface="Söhne"/>
              </a:rPr>
              <a:t> that specifies the base image, along with additional instructions to install software, configure settings, etc.</a:t>
            </a:r>
            <a:endParaRPr lang="vi-VN" sz="1500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sz="1500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7504915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3492405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Create the docker file:</a:t>
            </a:r>
            <a:br>
              <a:rPr lang="vi-VN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19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1474295"/>
            <a:ext cx="3692430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Step 2: Build the docker image</a:t>
            </a:r>
            <a:endParaRPr lang="vi-V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B0CAF-7043-7D22-333C-970FCFEE64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0" y="2026126"/>
            <a:ext cx="6799124" cy="2305844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E13BF9AC-68BD-B1FC-F07D-7A35FBEF6B1A}"/>
              </a:ext>
            </a:extLst>
          </p:cNvPr>
          <p:cNvSpPr/>
          <p:nvPr/>
        </p:nvSpPr>
        <p:spPr>
          <a:xfrm>
            <a:off x="5269230" y="1138485"/>
            <a:ext cx="3177540" cy="736035"/>
          </a:xfrm>
          <a:prstGeom prst="borderCallout1">
            <a:avLst>
              <a:gd name="adj1" fmla="val 45208"/>
              <a:gd name="adj2" fmla="val -1371"/>
              <a:gd name="adj3" fmla="val 132827"/>
              <a:gd name="adj4" fmla="val -19908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-t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: tag option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 kern="0" dirty="0" err="1">
                <a:solidFill>
                  <a:srgbClr val="000000"/>
                </a:solidFill>
                <a:latin typeface="Bosch Office Sans"/>
              </a:rPr>
              <a:t>hello_app</a:t>
            </a:r>
            <a:r>
              <a:rPr lang="en-US" sz="1500" kern="0" dirty="0">
                <a:solidFill>
                  <a:srgbClr val="000000"/>
                </a:solidFill>
                <a:latin typeface="Bosch Office Sans"/>
              </a:rPr>
              <a:t>: name image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 kern="0" dirty="0">
                <a:solidFill>
                  <a:srgbClr val="000000"/>
                </a:solidFill>
                <a:latin typeface="Bosch Office Sans"/>
              </a:rPr>
              <a:t>v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1.0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: tag name</a:t>
            </a:r>
          </a:p>
        </p:txBody>
      </p:sp>
    </p:spTree>
    <p:extLst>
      <p:ext uri="{BB962C8B-B14F-4D97-AF65-F5344CB8AC3E}">
        <p14:creationId xmlns:p14="http://schemas.microsoft.com/office/powerpoint/2010/main" val="448081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F7882-4B0A-C50F-A001-5121D280B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9593" y="1478279"/>
            <a:ext cx="7132831" cy="464821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82B50B-8C1F-FB59-331C-955F1E3A6544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2939073" y="1224071"/>
            <a:ext cx="7132831" cy="3058369"/>
          </a:xfrm>
        </p:spPr>
        <p:txBody>
          <a:bodyPr/>
          <a:lstStyle/>
          <a:p>
            <a:r>
              <a:rPr lang="en-US" dirty="0"/>
              <a:t>Agenda</a:t>
            </a:r>
          </a:p>
          <a:p>
            <a:endParaRPr lang="en-US" dirty="0"/>
          </a:p>
          <a:p>
            <a:pPr marL="400050" indent="-400050">
              <a:buAutoNum type="romanUcPeriod"/>
            </a:pPr>
            <a:r>
              <a:rPr lang="en-US" sz="1800" dirty="0"/>
              <a:t>Docker command basic</a:t>
            </a:r>
          </a:p>
          <a:p>
            <a:pPr marL="400050" indent="-400050">
              <a:buAutoNum type="romanUcPeriod"/>
            </a:pPr>
            <a:r>
              <a:rPr lang="en-US" sz="1800" dirty="0"/>
              <a:t>Docker basic practice</a:t>
            </a:r>
          </a:p>
          <a:p>
            <a:pPr marL="400050" indent="-400050">
              <a:buAutoNum type="romanUcPeriod"/>
            </a:pPr>
            <a:r>
              <a:rPr lang="en-US" sz="1800" dirty="0"/>
              <a:t>Docker Networking and Volumes practice</a:t>
            </a:r>
          </a:p>
          <a:p>
            <a:pPr marL="400050" indent="-400050">
              <a:buAutoNum type="romanUcPeriod"/>
            </a:pPr>
            <a:r>
              <a:rPr lang="en-US" sz="1800" dirty="0"/>
              <a:t>Docker compose practice</a:t>
            </a:r>
          </a:p>
          <a:p>
            <a:pPr marL="400050" indent="-400050">
              <a:buAutoNum type="romanUcPeriod"/>
            </a:pPr>
            <a:r>
              <a:rPr lang="en-US" sz="1800" dirty="0"/>
              <a:t>Advanced topic (optional)</a:t>
            </a:r>
          </a:p>
        </p:txBody>
      </p:sp>
    </p:spTree>
    <p:extLst>
      <p:ext uri="{BB962C8B-B14F-4D97-AF65-F5344CB8AC3E}">
        <p14:creationId xmlns:p14="http://schemas.microsoft.com/office/powerpoint/2010/main" val="24215646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3492405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Create the docker file:</a:t>
            </a:r>
            <a:br>
              <a:rPr lang="vi-VN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20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1474295"/>
            <a:ext cx="3692430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Step 3: Run docker image</a:t>
            </a:r>
            <a:endParaRPr lang="vi-V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E13BF9AC-68BD-B1FC-F07D-7A35FBEF6B1A}"/>
              </a:ext>
            </a:extLst>
          </p:cNvPr>
          <p:cNvSpPr/>
          <p:nvPr/>
        </p:nvSpPr>
        <p:spPr>
          <a:xfrm>
            <a:off x="7126605" y="1309935"/>
            <a:ext cx="3177540" cy="736035"/>
          </a:xfrm>
          <a:prstGeom prst="borderCallout1">
            <a:avLst>
              <a:gd name="adj1" fmla="val 45208"/>
              <a:gd name="adj2" fmla="val -1371"/>
              <a:gd name="adj3" fmla="val 132827"/>
              <a:gd name="adj4" fmla="val -19908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 kern="0" dirty="0" err="1">
                <a:solidFill>
                  <a:srgbClr val="000000"/>
                </a:solidFill>
                <a:latin typeface="Bosch Office Sans"/>
              </a:rPr>
              <a:t>hello_app</a:t>
            </a:r>
            <a:r>
              <a:rPr lang="en-US" sz="1500" kern="0" dirty="0">
                <a:solidFill>
                  <a:srgbClr val="000000"/>
                </a:solidFill>
                <a:latin typeface="Bosch Office Sans"/>
              </a:rPr>
              <a:t>: name image</a:t>
            </a:r>
          </a:p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500" b="1" kern="0" dirty="0">
                <a:solidFill>
                  <a:srgbClr val="000000"/>
                </a:solidFill>
                <a:latin typeface="Bosch Office Sans"/>
              </a:rPr>
              <a:t>v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1.0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: tag name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6C0963D-0F31-1BF7-97C2-5BDAC910F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7" y="2210330"/>
            <a:ext cx="7715250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1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01311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Some others useful command in docker file</a:t>
            </a:r>
            <a:br>
              <a:rPr lang="vi-VN" b="1" i="0" dirty="0">
                <a:effectLst/>
                <a:latin typeface="Söhne"/>
              </a:rPr>
            </a:b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21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1164BA-B7E7-3FD5-B393-E7CB3A9ABBB1}"/>
              </a:ext>
            </a:extLst>
          </p:cNvPr>
          <p:cNvSpPr txBox="1"/>
          <p:nvPr/>
        </p:nvSpPr>
        <p:spPr>
          <a:xfrm>
            <a:off x="428625" y="1651635"/>
            <a:ext cx="10558800" cy="7372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ADD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Similar to COPY, but with additional features like URL support and automatic extraction of compressed files. 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Example: ADD http://example.com/file.tar.gz /</a:t>
            </a:r>
            <a:r>
              <a:rPr kumimoji="0" lang="en-US" sz="160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tmp</a:t>
            </a:r>
            <a:r>
              <a:rPr kumimoji="0" lang="en-US" sz="160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0D1A0-8D7A-CC32-C30B-EDCB11C7E092}"/>
              </a:ext>
            </a:extLst>
          </p:cNvPr>
          <p:cNvSpPr txBox="1"/>
          <p:nvPr/>
        </p:nvSpPr>
        <p:spPr>
          <a:xfrm>
            <a:off x="428625" y="2398395"/>
            <a:ext cx="10558800" cy="7372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ENV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Sets environment variables in the image. 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Example: ENV MY_VARIABLE=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myvalue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A4B90-0E31-7C44-63F7-2764507743CD}"/>
              </a:ext>
            </a:extLst>
          </p:cNvPr>
          <p:cNvSpPr txBox="1"/>
          <p:nvPr/>
        </p:nvSpPr>
        <p:spPr>
          <a:xfrm>
            <a:off x="428625" y="3188295"/>
            <a:ext cx="10558800" cy="7372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0" dirty="0">
                <a:effectLst/>
                <a:latin typeface="Söhne"/>
              </a:rPr>
              <a:t>ENTRYPOINT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Configures a container that will run as an executable. 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Example: ENTRYPOINT ["python", "app.py"]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E9A7A5-598A-F6A2-38F6-88EC6B1D320C}"/>
              </a:ext>
            </a:extLst>
          </p:cNvPr>
          <p:cNvSpPr txBox="1"/>
          <p:nvPr/>
        </p:nvSpPr>
        <p:spPr>
          <a:xfrm>
            <a:off x="410825" y="4032398"/>
            <a:ext cx="10558800" cy="7372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600" b="1" i="0" dirty="0">
                <a:effectLst/>
                <a:latin typeface="Söhne"/>
              </a:rPr>
              <a:t>VOLUME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Creates a mount point for externally mounted volumes or other containers. 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</a:rPr>
              <a:t>Example: VOLUME /data</a:t>
            </a:r>
          </a:p>
        </p:txBody>
      </p:sp>
    </p:spTree>
    <p:extLst>
      <p:ext uri="{BB962C8B-B14F-4D97-AF65-F5344CB8AC3E}">
        <p14:creationId xmlns:p14="http://schemas.microsoft.com/office/powerpoint/2010/main" val="26314009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Different between CMD and ENTRYPOINT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22</a:t>
            </a:fld>
            <a:endParaRPr lang="en-US" noProof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64AAB2-1255-0C4B-3555-580501BEA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4" y="1223237"/>
            <a:ext cx="4513325" cy="41865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256AA-D04D-7820-D763-D45FF98F1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812" y="1363454"/>
            <a:ext cx="3961885" cy="40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776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Different between CMD and ENTRYPOINT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23</a:t>
            </a:fld>
            <a:endParaRPr lang="en-US" noProof="1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7EFED9-2F1A-CC10-9A9D-181AAD486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620" y="1306498"/>
            <a:ext cx="5787394" cy="21149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4688276-1BBB-A12D-00EF-B5915491A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0" y="1306498"/>
            <a:ext cx="3965498" cy="21149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E6323E-1FB5-153E-D243-5704C4F7B8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00" y="3987021"/>
            <a:ext cx="3918446" cy="8770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B121711-9D27-D5A5-2F3B-D012E3DE3F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621" y="3987022"/>
            <a:ext cx="4834542" cy="8770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8DE4AF8-35F6-9612-91E6-2B12C5A3305A}"/>
              </a:ext>
            </a:extLst>
          </p:cNvPr>
          <p:cNvSpPr txBox="1"/>
          <p:nvPr/>
        </p:nvSpPr>
        <p:spPr>
          <a:xfrm>
            <a:off x="651509" y="5017770"/>
            <a:ext cx="2531745" cy="314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Default command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7AE028-5B1A-C5E9-CE0C-A25F6769C8B6}"/>
              </a:ext>
            </a:extLst>
          </p:cNvPr>
          <p:cNvSpPr txBox="1"/>
          <p:nvPr/>
        </p:nvSpPr>
        <p:spPr>
          <a:xfrm>
            <a:off x="4808572" y="5017770"/>
            <a:ext cx="3472463" cy="31432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Command with custom argument</a:t>
            </a:r>
          </a:p>
        </p:txBody>
      </p:sp>
    </p:spTree>
    <p:extLst>
      <p:ext uri="{BB962C8B-B14F-4D97-AF65-F5344CB8AC3E}">
        <p14:creationId xmlns:p14="http://schemas.microsoft.com/office/powerpoint/2010/main" val="38783572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Push image to docker 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24</a:t>
            </a:fld>
            <a:endParaRPr lang="en-US" noProof="1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35C80F-9860-BB69-A98A-1E526B59584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933570"/>
            <a:ext cx="9338472" cy="18174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Step 1: Tag image</a:t>
            </a:r>
          </a:p>
          <a:p>
            <a:pPr marL="0" indent="0" algn="l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docker tag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your-image-name:tag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your-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dockerhub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-username/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your-repository-name:tag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vi-V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BB26EF9-8A19-EC97-1090-3C470B442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00" y="2986010"/>
            <a:ext cx="9338472" cy="145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 2: Login to the docker hub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vi-VN" dirty="0">
              <a:solidFill>
                <a:srgbClr val="374151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B05DA1-E722-B0B0-F172-2414A53B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9" y="3629745"/>
            <a:ext cx="7258050" cy="1200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979D85-3D6F-7B36-925E-A07800B9F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79" y="2164766"/>
            <a:ext cx="5991225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316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Push image to docker hub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25</a:t>
            </a:fld>
            <a:endParaRPr lang="en-US" noProof="1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35C80F-9860-BB69-A98A-1E526B59584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1113811"/>
            <a:ext cx="9338472" cy="145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Step 3: Create repository in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DockerHub</a:t>
            </a: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endParaRPr lang="vi-VN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BB26EF9-8A19-EC97-1090-3C470B442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00" y="2014460"/>
            <a:ext cx="9338472" cy="1457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 4: Push the docker image to the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DockerHub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vi-VN" dirty="0">
              <a:solidFill>
                <a:srgbClr val="374151"/>
              </a:solidFill>
              <a:latin typeface="Söhne"/>
            </a:endParaRP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A6BE56-1E1A-3810-9972-275E14D77A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45" y="2570813"/>
            <a:ext cx="8562975" cy="160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102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Build multi platform images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26</a:t>
            </a:fld>
            <a:endParaRPr lang="en-US" noProof="1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35C80F-9860-BB69-A98A-1E526B59584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56635" y="1414068"/>
            <a:ext cx="9338472" cy="1096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Why? 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Hello_app:1.0 wa</a:t>
            </a:r>
            <a:r>
              <a:rPr lang="en-US" dirty="0">
                <a:solidFill>
                  <a:srgbClr val="374151"/>
                </a:solidFill>
                <a:latin typeface="Söhne"/>
              </a:rPr>
              <a:t>s created default by arm64 host architecture</a:t>
            </a:r>
          </a:p>
          <a:p>
            <a:pPr marL="0" indent="0" algn="l">
              <a:buNone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=&gt; It cannot run in the amd64 host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AA9F64-6F78-3B6F-37B8-ACDE4AF6F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080" y="2510587"/>
            <a:ext cx="4731395" cy="298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9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 err="1">
                <a:latin typeface="Söhne"/>
              </a:rPr>
              <a:t>Buildx</a:t>
            </a:r>
            <a:r>
              <a:rPr lang="en-US" b="1" dirty="0">
                <a:latin typeface="Söhne"/>
              </a:rPr>
              <a:t>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27</a:t>
            </a:fld>
            <a:endParaRPr lang="en-US" noProof="1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5135C80F-9860-BB69-A98A-1E526B59584A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56635" y="1594310"/>
            <a:ext cx="9338472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Step1: Install </a:t>
            </a:r>
            <a:r>
              <a:rPr lang="en-US" dirty="0" err="1">
                <a:solidFill>
                  <a:srgbClr val="374151"/>
                </a:solidFill>
                <a:latin typeface="Söhne"/>
              </a:rPr>
              <a:t>buildx</a:t>
            </a: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ADD0855-79A5-8559-E945-AAB46DCB6E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35" y="2438225"/>
            <a:ext cx="9338472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Step2: Create a builder instance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D0B1AB-7266-F282-B46D-688803D29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0" y="2894806"/>
            <a:ext cx="4162425" cy="381000"/>
          </a:xfrm>
          <a:prstGeom prst="rect">
            <a:avLst/>
          </a:prstGeom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15E312F5-DFFC-6974-19D0-5A3379DA1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00" y="3472250"/>
            <a:ext cx="9338472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Step3: Build the multi platform image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4154733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 err="1">
                <a:latin typeface="Söhne"/>
              </a:rPr>
              <a:t>Buildx</a:t>
            </a:r>
            <a:r>
              <a:rPr lang="en-US" b="1" dirty="0">
                <a:latin typeface="Söhne"/>
              </a:rPr>
              <a:t>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28</a:t>
            </a:fld>
            <a:endParaRPr lang="en-US" noProof="1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5E312F5-DFFC-6974-19D0-5A3379DA1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00" y="1209110"/>
            <a:ext cx="9338472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Step3: Build the multi platform image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01DEC8-387F-5ECE-1274-3C55ACA6B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" y="1679263"/>
            <a:ext cx="7051763" cy="337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735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C7A94-55DE-DB7C-3B46-CE44777B2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 err="1">
                <a:latin typeface="Söhne"/>
              </a:rPr>
              <a:t>Buildx</a:t>
            </a:r>
            <a:r>
              <a:rPr lang="en-US" b="1" dirty="0">
                <a:latin typeface="Söhne"/>
              </a:rPr>
              <a:t> solution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II. Practice Docker basics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29</a:t>
            </a:fld>
            <a:endParaRPr lang="en-US" noProof="1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15E312F5-DFFC-6974-19D0-5A3379DA1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200" y="1209110"/>
            <a:ext cx="9338472" cy="7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230400" indent="-230400" algn="l" defTabSz="914333" rtl="0" eaLnBrk="1" latinLnBrk="0" hangingPunct="1">
              <a:lnSpc>
                <a:spcPct val="107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76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4800" indent="-23040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Step4: Try to run multi platform image on amd64 host architecture </a:t>
            </a:r>
          </a:p>
          <a:p>
            <a:pPr marL="0" indent="0" fontAlgn="auto">
              <a:spcAft>
                <a:spcPts val="0"/>
              </a:spcAft>
              <a:buFont typeface="Wingdings" panose="05000000000000000000" pitchFamily="2" charset="2"/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5EC434-BEBC-E30A-2560-084B83D8A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941" y="1686085"/>
            <a:ext cx="5614670" cy="33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8429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https://docs.docker.com/get-docker/</a:t>
            </a:r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Installation Docker Desktop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849736" y="1828800"/>
            <a:ext cx="9500049" cy="90623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marR="0" indent="-28575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988B7E8-A19B-E6D3-0FF4-31BDDA0776A3}"/>
              </a:ext>
            </a:extLst>
          </p:cNvPr>
          <p:cNvSpPr txBox="1">
            <a:spLocks/>
          </p:cNvSpPr>
          <p:nvPr/>
        </p:nvSpPr>
        <p:spPr>
          <a:xfrm>
            <a:off x="205200" y="18288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/>
              <a:t>https://docs.docker.com/engine/install/ubuntu/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69D9CE9-044C-7CA0-5215-12A04200F64A}"/>
              </a:ext>
            </a:extLst>
          </p:cNvPr>
          <p:cNvSpPr txBox="1">
            <a:spLocks/>
          </p:cNvSpPr>
          <p:nvPr/>
        </p:nvSpPr>
        <p:spPr>
          <a:xfrm>
            <a:off x="205200" y="1387070"/>
            <a:ext cx="10558800" cy="38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" panose="05000000000000000000" pitchFamily="2" charset="2"/>
              <a:buNone/>
              <a:defRPr sz="2800" kern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3983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25562" indent="0" algn="l" defTabSz="914333" rtl="0" eaLnBrk="1" latinLnBrk="0" hangingPunct="1">
              <a:lnSpc>
                <a:spcPct val="102000"/>
              </a:lnSpc>
              <a:spcBef>
                <a:spcPts val="500"/>
              </a:spcBef>
              <a:buFont typeface="Symbol" panose="05050102010706020507" pitchFamily="18" charset="2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48745" indent="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02000" indent="-230400" algn="l" defTabSz="914333" rtl="0" eaLnBrk="1" latinLnBrk="0" hangingPunct="1">
              <a:lnSpc>
                <a:spcPct val="103000"/>
              </a:lnSpc>
              <a:spcBef>
                <a:spcPts val="500"/>
              </a:spcBef>
              <a:buFont typeface="Bosch Office Sans" pitchFamily="2" charset="0"/>
              <a:buChar char="‒"/>
              <a:defRPr sz="13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Docker Installation Docker Engine for Linux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763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30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199" y="1095113"/>
            <a:ext cx="9230265" cy="398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1. Networking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Understanding container networking.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Exposing ports.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Linking containers.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2. Volumes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Introduction to Docker volumes.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Mounting volumes to persist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Managing data with volumes.</a:t>
            </a: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4721240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31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807242"/>
          </a:xfrm>
        </p:spPr>
        <p:txBody>
          <a:bodyPr/>
          <a:lstStyle/>
          <a:p>
            <a:r>
              <a:rPr lang="en-US" b="1" dirty="0">
                <a:latin typeface="Söhne"/>
              </a:rPr>
              <a:t>1. Networking</a:t>
            </a:r>
            <a:br>
              <a:rPr lang="en-US" b="1" dirty="0">
                <a:latin typeface="Söhne"/>
              </a:rPr>
            </a:br>
            <a:r>
              <a:rPr lang="en-US" b="1" dirty="0">
                <a:latin typeface="Söhne"/>
              </a:rPr>
              <a:t>	1.1 Understanding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986246"/>
            <a:ext cx="10558800" cy="3550554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Networking refers to the mechanisms that allow communication between different Docker containers, as well as between containers and the host system or external networks.</a:t>
            </a:r>
          </a:p>
          <a:p>
            <a:pPr lvl="1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63BD06-98E3-F802-0046-F4AEC3BB6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605" y="2727179"/>
            <a:ext cx="5475605" cy="254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32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1"/>
            <a:ext cx="7110000" cy="982639"/>
          </a:xfrm>
        </p:spPr>
        <p:txBody>
          <a:bodyPr/>
          <a:lstStyle/>
          <a:p>
            <a:r>
              <a:rPr lang="en-US" b="1" dirty="0">
                <a:latin typeface="Söhne"/>
              </a:rPr>
              <a:t>1. Networking</a:t>
            </a:r>
            <a:br>
              <a:rPr lang="en-US" b="1" dirty="0">
                <a:latin typeface="Söhne"/>
              </a:rPr>
            </a:br>
            <a:r>
              <a:rPr lang="en-US" b="1" dirty="0">
                <a:latin typeface="Söhne"/>
              </a:rPr>
              <a:t>	1.2 Expose 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610580"/>
            <a:ext cx="10558800" cy="3926220"/>
          </a:xfrm>
        </p:spPr>
        <p:txBody>
          <a:bodyPr/>
          <a:lstStyle/>
          <a:p>
            <a:r>
              <a:rPr lang="en-US" dirty="0"/>
              <a:t>Allow communication between containers and </a:t>
            </a:r>
            <a:r>
              <a:rPr lang="en-US" dirty="0">
                <a:solidFill>
                  <a:srgbClr val="FF0000"/>
                </a:solidFill>
              </a:rPr>
              <a:t>the host system </a:t>
            </a:r>
            <a:r>
              <a:rPr lang="en-US" dirty="0"/>
              <a:t>or external networks</a:t>
            </a:r>
          </a:p>
          <a:p>
            <a:r>
              <a:rPr lang="en-US" sz="1800" dirty="0">
                <a:solidFill>
                  <a:prstClr val="black"/>
                </a:solidFill>
                <a:latin typeface="Lucida Console" panose="020B0609040504020204" pitchFamily="49" charset="0"/>
              </a:rPr>
              <a:t>docker run -d -p 8080:80 --name my-nginx nginx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96B383-7A7E-D0B0-C67E-88147D155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365" y="2264679"/>
            <a:ext cx="8972549" cy="2544225"/>
          </a:xfrm>
          <a:prstGeom prst="rect">
            <a:avLst/>
          </a:prstGeom>
        </p:spPr>
      </p:pic>
      <p:sp>
        <p:nvSpPr>
          <p:cNvPr id="9" name="Callout: Line 8">
            <a:extLst>
              <a:ext uri="{FF2B5EF4-FFF2-40B4-BE49-F238E27FC236}">
                <a16:creationId xmlns:a16="http://schemas.microsoft.com/office/drawing/2014/main" id="{B09D5179-4CB3-509F-813D-085AD33896DB}"/>
              </a:ext>
            </a:extLst>
          </p:cNvPr>
          <p:cNvSpPr/>
          <p:nvPr/>
        </p:nvSpPr>
        <p:spPr>
          <a:xfrm>
            <a:off x="1362711" y="3357550"/>
            <a:ext cx="2726055" cy="797256"/>
          </a:xfrm>
          <a:prstGeom prst="borderCallout1">
            <a:avLst>
              <a:gd name="adj1" fmla="val -6844"/>
              <a:gd name="adj2" fmla="val 8858"/>
              <a:gd name="adj3" fmla="val -105742"/>
              <a:gd name="adj4" fmla="val 569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kern="0" dirty="0">
                <a:solidFill>
                  <a:srgbClr val="000000"/>
                </a:solidFill>
                <a:latin typeface="Bosch Office Sans"/>
              </a:rPr>
              <a:t>Expose local network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0098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33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100979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1. Networking</a:t>
            </a:r>
            <a:br>
              <a:rPr lang="en-US" b="1" dirty="0">
                <a:latin typeface="Söhne"/>
              </a:rPr>
            </a:br>
            <a:r>
              <a:rPr lang="en-US" b="1" dirty="0">
                <a:latin typeface="Söhne"/>
              </a:rPr>
              <a:t>	1.2 Expose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822744"/>
            <a:ext cx="10558800" cy="3714056"/>
          </a:xfrm>
        </p:spPr>
        <p:txBody>
          <a:bodyPr/>
          <a:lstStyle/>
          <a:p>
            <a:r>
              <a:rPr lang="en-US" dirty="0"/>
              <a:t>Allow communication between containers and the host system or </a:t>
            </a:r>
            <a:r>
              <a:rPr lang="en-US" dirty="0">
                <a:solidFill>
                  <a:srgbClr val="FF0000"/>
                </a:solidFill>
              </a:rPr>
              <a:t>external networks</a:t>
            </a:r>
          </a:p>
          <a:p>
            <a:r>
              <a:rPr lang="en-US" dirty="0"/>
              <a:t>Pi has </a:t>
            </a:r>
            <a:r>
              <a:rPr lang="en-US" dirty="0" err="1"/>
              <a:t>IpAdress</a:t>
            </a:r>
            <a:endParaRPr lang="en-US" dirty="0"/>
          </a:p>
          <a:p>
            <a:r>
              <a:rPr lang="en-US" dirty="0"/>
              <a:t>Expose to external network: </a:t>
            </a:r>
          </a:p>
          <a:p>
            <a:endParaRPr lang="en-US" dirty="0"/>
          </a:p>
          <a:p>
            <a:endParaRPr lang="en-US" sz="180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BB6F51-4B55-9F36-D447-A589736A0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18" y="3505377"/>
            <a:ext cx="7795260" cy="21894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E51B8E4-32C3-37BB-934B-15A542014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6474" y="2136415"/>
            <a:ext cx="6610350" cy="3884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B8E6618-9A36-AF9B-B549-C5503055E5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807" y="2812476"/>
            <a:ext cx="8629650" cy="381000"/>
          </a:xfrm>
          <a:prstGeom prst="rect">
            <a:avLst/>
          </a:prstGeom>
        </p:spPr>
      </p:pic>
      <p:sp>
        <p:nvSpPr>
          <p:cNvPr id="13" name="Callout: Line 12">
            <a:extLst>
              <a:ext uri="{FF2B5EF4-FFF2-40B4-BE49-F238E27FC236}">
                <a16:creationId xmlns:a16="http://schemas.microsoft.com/office/drawing/2014/main" id="{4D0492EF-046C-A6F0-5550-F6A95C45ED07}"/>
              </a:ext>
            </a:extLst>
          </p:cNvPr>
          <p:cNvSpPr/>
          <p:nvPr/>
        </p:nvSpPr>
        <p:spPr>
          <a:xfrm>
            <a:off x="1668780" y="3703320"/>
            <a:ext cx="1937385" cy="520065"/>
          </a:xfrm>
          <a:prstGeom prst="borderCallout1">
            <a:avLst>
              <a:gd name="adj1" fmla="val -8723"/>
              <a:gd name="adj2" fmla="val 7596"/>
              <a:gd name="adj3" fmla="val -79808"/>
              <a:gd name="adj4" fmla="val 19779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Access from pc same network</a:t>
            </a:r>
          </a:p>
        </p:txBody>
      </p:sp>
    </p:spTree>
    <p:extLst>
      <p:ext uri="{BB962C8B-B14F-4D97-AF65-F5344CB8AC3E}">
        <p14:creationId xmlns:p14="http://schemas.microsoft.com/office/powerpoint/2010/main" val="35345255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34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668058"/>
          </a:xfrm>
        </p:spPr>
        <p:txBody>
          <a:bodyPr/>
          <a:lstStyle/>
          <a:p>
            <a:r>
              <a:rPr lang="en-US" b="1" dirty="0">
                <a:latin typeface="Söhne"/>
              </a:rPr>
              <a:t>1. Networking</a:t>
            </a:r>
            <a:br>
              <a:rPr lang="en-US" b="1" dirty="0">
                <a:latin typeface="Söhne"/>
              </a:rPr>
            </a:br>
            <a:r>
              <a:rPr lang="en-US" b="1" dirty="0">
                <a:latin typeface="Söhne"/>
              </a:rPr>
              <a:t>	1.3 Linking containers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664742"/>
            <a:ext cx="10558800" cy="3872058"/>
          </a:xfrm>
        </p:spPr>
        <p:txBody>
          <a:bodyPr/>
          <a:lstStyle/>
          <a:p>
            <a:r>
              <a:rPr lang="en-US" dirty="0"/>
              <a:t>Allow communication between different containers</a:t>
            </a:r>
          </a:p>
          <a:p>
            <a:endParaRPr lang="en-US" dirty="0"/>
          </a:p>
          <a:p>
            <a:r>
              <a:rPr lang="en-US" dirty="0"/>
              <a:t>https://www.youtube.com/watch?v=42H28M9rQq8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2495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35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Volume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Bind Mounts: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bind mount links a specific file or directory on the host to a path in the container.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allows you to directly use files from the host in the container, and changes made in one location are reflected in the other.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Bind mounts are created using the -v or --volume option when running the docker run command.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Volume Mounts: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A bind mount links a specific file or directory on the host to a path in the container.</a:t>
            </a:r>
          </a:p>
          <a:p>
            <a:pPr lvl="1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It allows you to directly use files from the host in the container, and changes made in one location are reflected in the other.</a:t>
            </a:r>
          </a:p>
          <a:p>
            <a:pPr lvl="1"/>
            <a:r>
              <a:rPr lang="en-US" dirty="0">
                <a:solidFill>
                  <a:srgbClr val="374151"/>
                </a:solidFill>
                <a:latin typeface="Söhne"/>
              </a:rPr>
              <a:t>Bind mounts are created using the -v or --volume option when running the docker run command.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909300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36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Volume mount and bind mount different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2.1 Lifecycle and Management: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Volume Mounts:</a:t>
            </a:r>
          </a:p>
          <a:p>
            <a:pPr lvl="2"/>
            <a:r>
              <a:rPr lang="en-US" dirty="0">
                <a:solidFill>
                  <a:srgbClr val="374151"/>
                </a:solidFill>
                <a:latin typeface="Söhne"/>
              </a:rPr>
              <a:t>Docker manages volumes, and they persist even if no containers are using them.</a:t>
            </a:r>
          </a:p>
          <a:p>
            <a:pPr lvl="2"/>
            <a:r>
              <a:rPr lang="en-US" dirty="0">
                <a:solidFill>
                  <a:srgbClr val="374151"/>
                </a:solidFill>
                <a:latin typeface="Söhne"/>
              </a:rPr>
              <a:t>Volumes are independent of the container lifecycle, and their data remains intact until explicitly deleted.</a:t>
            </a:r>
          </a:p>
          <a:p>
            <a:pPr lvl="2"/>
            <a:r>
              <a:rPr lang="en-US" dirty="0">
                <a:solidFill>
                  <a:srgbClr val="374151"/>
                </a:solidFill>
                <a:latin typeface="Söhne"/>
              </a:rPr>
              <a:t>Volumes are the preferred method for persisting and sharing data between containers.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Bind Mounts:</a:t>
            </a:r>
          </a:p>
          <a:p>
            <a:pPr lvl="2"/>
            <a:r>
              <a:rPr lang="en-US" dirty="0">
                <a:solidFill>
                  <a:srgbClr val="374151"/>
                </a:solidFill>
                <a:latin typeface="Söhne"/>
              </a:rPr>
              <a:t>Bind mounts depend on the host file system. If the host directory is deleted, the data is lost.</a:t>
            </a:r>
          </a:p>
          <a:p>
            <a:pPr lvl="2"/>
            <a:r>
              <a:rPr lang="en-US" dirty="0">
                <a:solidFill>
                  <a:srgbClr val="374151"/>
                </a:solidFill>
                <a:latin typeface="Söhne"/>
              </a:rPr>
              <a:t>Bind mounts are directly linked to the host file system and don't have a separate management system like volumes.</a:t>
            </a:r>
          </a:p>
        </p:txBody>
      </p:sp>
    </p:spTree>
    <p:extLst>
      <p:ext uri="{BB962C8B-B14F-4D97-AF65-F5344CB8AC3E}">
        <p14:creationId xmlns:p14="http://schemas.microsoft.com/office/powerpoint/2010/main" val="36972028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37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Volume mounts and bind mounts different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2.2 Sharing data between containers: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Volume Mounts: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Volumes can be shared between multiple containers, allowing easy collaboration and data sharing.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Changes in one container are immediately visible in other containers using the same volume.</a:t>
            </a:r>
          </a:p>
          <a:p>
            <a:pPr lvl="2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Bind Mounts: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Bind mounts are specific to a single container, and the data is not automatically shared with other containers.</a:t>
            </a:r>
            <a:endParaRPr 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674978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38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Volume mounts and bind mounts different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2.3 Cross-platform compatibility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Volume Mounts: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More platform-independent, as Docker manages the volume creation and management.</a:t>
            </a:r>
          </a:p>
          <a:p>
            <a:pPr lvl="2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Bind Mounts: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Can be sensitive to the host machine's file system details, potentially leading to issues when sharing between different operating systems.</a:t>
            </a:r>
            <a:endParaRPr 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1755152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39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Volume mounts and bind mounts different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1800" b="1" dirty="0">
                <a:solidFill>
                  <a:srgbClr val="374151"/>
                </a:solidFill>
                <a:latin typeface="Söhne"/>
              </a:rPr>
              <a:t>2.4 Cross-platform compatibility</a:t>
            </a:r>
          </a:p>
          <a:p>
            <a:pPr lvl="1"/>
            <a:endParaRPr lang="en-US" dirty="0">
              <a:solidFill>
                <a:srgbClr val="374151"/>
              </a:solidFill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Volume Mounts: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Generally have better performance characteristics than bind mounts, particularly on Windows and macOS.</a:t>
            </a:r>
          </a:p>
          <a:p>
            <a:pPr lvl="2"/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Bind Mounts:</a:t>
            </a:r>
          </a:p>
          <a:p>
            <a:pPr lvl="2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May have slightly lower performance due to the direct link to the host file system.</a:t>
            </a:r>
            <a:endParaRPr lang="en-US" dirty="0">
              <a:solidFill>
                <a:srgbClr val="37415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904937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docker run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Create and start a new container from an image.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I. 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351547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run [options] image [command] 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args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507233-EA54-86E6-1F35-748DB1E2A21C}"/>
              </a:ext>
            </a:extLst>
          </p:cNvPr>
          <p:cNvSpPr txBox="1"/>
          <p:nvPr/>
        </p:nvSpPr>
        <p:spPr>
          <a:xfrm>
            <a:off x="435433" y="2305776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Ex:</a:t>
            </a:r>
            <a:r>
              <a:rPr lang="en-US" kern="0" dirty="0">
                <a:solidFill>
                  <a:srgbClr val="000000"/>
                </a:solidFill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run -d --name my-nginx -p 8080:80 nginx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F79B5B-7CA1-8274-1112-7B3BA0BDA9CB}"/>
              </a:ext>
            </a:extLst>
          </p:cNvPr>
          <p:cNvSpPr txBox="1"/>
          <p:nvPr/>
        </p:nvSpPr>
        <p:spPr>
          <a:xfrm>
            <a:off x="349345" y="3085306"/>
            <a:ext cx="6801852" cy="186506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-d: Run the container in the background.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--name my-nginx: Assign the name "my-nginx" to the container.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-p 8080:80: Map port 8080 on the host to port 80 on the container.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nginx: Use the official Nginx image.</a:t>
            </a:r>
          </a:p>
        </p:txBody>
      </p:sp>
    </p:spTree>
    <p:extLst>
      <p:ext uri="{BB962C8B-B14F-4D97-AF65-F5344CB8AC3E}">
        <p14:creationId xmlns:p14="http://schemas.microsoft.com/office/powerpoint/2010/main" val="296903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40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Volume mounts example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CA8C8A-E967-549D-7DE2-02997C9E6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90" y="2166944"/>
            <a:ext cx="9195975" cy="1973885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E080782D-D05A-90E4-E03A-43A4E74930BB}"/>
              </a:ext>
            </a:extLst>
          </p:cNvPr>
          <p:cNvSpPr/>
          <p:nvPr/>
        </p:nvSpPr>
        <p:spPr>
          <a:xfrm>
            <a:off x="3240405" y="1098367"/>
            <a:ext cx="7418069" cy="734292"/>
          </a:xfrm>
          <a:prstGeom prst="borderCallout1">
            <a:avLst>
              <a:gd name="adj1" fmla="val 107714"/>
              <a:gd name="adj2" fmla="val 51746"/>
              <a:gd name="adj3" fmla="val 181794"/>
              <a:gd name="adj4" fmla="val 60391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Run container1 in detached mode (-d), mounts the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shared_data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volume to the /app/data directory inside the container, and keeps the container running with the tail -f /dev/null command.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EF352-4AB2-F00D-4A70-53087123109E}"/>
              </a:ext>
            </a:extLst>
          </p:cNvPr>
          <p:cNvSpPr/>
          <p:nvPr/>
        </p:nvSpPr>
        <p:spPr>
          <a:xfrm>
            <a:off x="4080510" y="2166944"/>
            <a:ext cx="2097405" cy="1990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EB6E06-4EF6-AC44-22BC-3C5AF18A621B}"/>
              </a:ext>
            </a:extLst>
          </p:cNvPr>
          <p:cNvSpPr/>
          <p:nvPr/>
        </p:nvSpPr>
        <p:spPr>
          <a:xfrm>
            <a:off x="4042774" y="2447634"/>
            <a:ext cx="5466986" cy="197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4" name="Callout: Line 13">
            <a:extLst>
              <a:ext uri="{FF2B5EF4-FFF2-40B4-BE49-F238E27FC236}">
                <a16:creationId xmlns:a16="http://schemas.microsoft.com/office/drawing/2014/main" id="{8980CC56-DA4B-A813-0E16-B6CE4C5E79E0}"/>
              </a:ext>
            </a:extLst>
          </p:cNvPr>
          <p:cNvSpPr/>
          <p:nvPr/>
        </p:nvSpPr>
        <p:spPr>
          <a:xfrm>
            <a:off x="668655" y="1704298"/>
            <a:ext cx="2200370" cy="295503"/>
          </a:xfrm>
          <a:prstGeom prst="borderCallout1">
            <a:avLst>
              <a:gd name="adj1" fmla="val 107714"/>
              <a:gd name="adj2" fmla="val 51746"/>
              <a:gd name="adj3" fmla="val 215001"/>
              <a:gd name="adj4" fmla="val 14546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Create docker volume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497988-4A46-B1D0-9024-B167E3A4447A}"/>
              </a:ext>
            </a:extLst>
          </p:cNvPr>
          <p:cNvSpPr/>
          <p:nvPr/>
        </p:nvSpPr>
        <p:spPr>
          <a:xfrm>
            <a:off x="4042774" y="2784952"/>
            <a:ext cx="5466986" cy="1976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63BCEAE2-F4B8-9AF0-4405-602358A25DE8}"/>
              </a:ext>
            </a:extLst>
          </p:cNvPr>
          <p:cNvSpPr/>
          <p:nvPr/>
        </p:nvSpPr>
        <p:spPr>
          <a:xfrm>
            <a:off x="6776266" y="4390114"/>
            <a:ext cx="2790643" cy="295503"/>
          </a:xfrm>
          <a:prstGeom prst="borderCallout1">
            <a:avLst>
              <a:gd name="adj1" fmla="val -590"/>
              <a:gd name="adj2" fmla="val 15644"/>
              <a:gd name="adj3" fmla="val -131183"/>
              <a:gd name="adj4" fmla="val -2388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Access container1 is running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C3D131-4460-243C-0C98-C4D7139EFB74}"/>
              </a:ext>
            </a:extLst>
          </p:cNvPr>
          <p:cNvSpPr/>
          <p:nvPr/>
        </p:nvSpPr>
        <p:spPr>
          <a:xfrm>
            <a:off x="4080510" y="3800475"/>
            <a:ext cx="2314575" cy="15430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ADC273-5ED7-90AD-5ECD-36C9761B7E5C}"/>
              </a:ext>
            </a:extLst>
          </p:cNvPr>
          <p:cNvSpPr/>
          <p:nvPr/>
        </p:nvSpPr>
        <p:spPr>
          <a:xfrm>
            <a:off x="493490" y="3994785"/>
            <a:ext cx="5267230" cy="157628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9" name="Callout: Line 18">
            <a:extLst>
              <a:ext uri="{FF2B5EF4-FFF2-40B4-BE49-F238E27FC236}">
                <a16:creationId xmlns:a16="http://schemas.microsoft.com/office/drawing/2014/main" id="{0F8C5CA8-D878-E2C7-BC8E-732E8605C87B}"/>
              </a:ext>
            </a:extLst>
          </p:cNvPr>
          <p:cNvSpPr/>
          <p:nvPr/>
        </p:nvSpPr>
        <p:spPr>
          <a:xfrm>
            <a:off x="956405" y="4420087"/>
            <a:ext cx="4907185" cy="295503"/>
          </a:xfrm>
          <a:prstGeom prst="borderCallout1">
            <a:avLst>
              <a:gd name="adj1" fmla="val -590"/>
              <a:gd name="adj2" fmla="val 15644"/>
              <a:gd name="adj3" fmla="val -86701"/>
              <a:gd name="adj4" fmla="val 17130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Inside container1, create and modify something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C51CAE8-1CD8-2052-49FD-39754A9A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" y="4835821"/>
            <a:ext cx="5257800" cy="800100"/>
          </a:xfrm>
          <a:prstGeom prst="rect">
            <a:avLst/>
          </a:prstGeom>
        </p:spPr>
      </p:pic>
      <p:sp>
        <p:nvSpPr>
          <p:cNvPr id="22" name="Callout: Line 21">
            <a:extLst>
              <a:ext uri="{FF2B5EF4-FFF2-40B4-BE49-F238E27FC236}">
                <a16:creationId xmlns:a16="http://schemas.microsoft.com/office/drawing/2014/main" id="{F010007B-9B02-73A4-FA20-638AB85BBFE2}"/>
              </a:ext>
            </a:extLst>
          </p:cNvPr>
          <p:cNvSpPr/>
          <p:nvPr/>
        </p:nvSpPr>
        <p:spPr>
          <a:xfrm>
            <a:off x="6776265" y="4848804"/>
            <a:ext cx="2790643" cy="295503"/>
          </a:xfrm>
          <a:prstGeom prst="borderCallout1">
            <a:avLst>
              <a:gd name="adj1" fmla="val 36156"/>
              <a:gd name="adj2" fmla="val -535"/>
              <a:gd name="adj3" fmla="val 15800"/>
              <a:gd name="adj4" fmla="val -44771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Access container2 is running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304F6C5-19B2-C8C1-E9AD-06F67FDE3462}"/>
              </a:ext>
            </a:extLst>
          </p:cNvPr>
          <p:cNvSpPr/>
          <p:nvPr/>
        </p:nvSpPr>
        <p:spPr>
          <a:xfrm>
            <a:off x="2280285" y="4835821"/>
            <a:ext cx="3204527" cy="15902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AF2B022-F1EE-8AE0-94D1-4B0718106CBA}"/>
              </a:ext>
            </a:extLst>
          </p:cNvPr>
          <p:cNvSpPr/>
          <p:nvPr/>
        </p:nvSpPr>
        <p:spPr>
          <a:xfrm>
            <a:off x="502920" y="5011773"/>
            <a:ext cx="5166360" cy="351817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5" name="Callout: Line 24">
            <a:extLst>
              <a:ext uri="{FF2B5EF4-FFF2-40B4-BE49-F238E27FC236}">
                <a16:creationId xmlns:a16="http://schemas.microsoft.com/office/drawing/2014/main" id="{1741DC3F-D77B-AC20-EB9C-78726ABCBF34}"/>
              </a:ext>
            </a:extLst>
          </p:cNvPr>
          <p:cNvSpPr/>
          <p:nvPr/>
        </p:nvSpPr>
        <p:spPr>
          <a:xfrm>
            <a:off x="6776265" y="5317785"/>
            <a:ext cx="3533595" cy="410210"/>
          </a:xfrm>
          <a:prstGeom prst="borderCallout1">
            <a:avLst>
              <a:gd name="adj1" fmla="val 36156"/>
              <a:gd name="adj2" fmla="val -535"/>
              <a:gd name="adj3" fmla="val 328"/>
              <a:gd name="adj4" fmla="val -29678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The content of file_from_container1.txt should be visible in container2 as well.</a:t>
            </a:r>
          </a:p>
        </p:txBody>
      </p:sp>
    </p:spTree>
    <p:extLst>
      <p:ext uri="{BB962C8B-B14F-4D97-AF65-F5344CB8AC3E}">
        <p14:creationId xmlns:p14="http://schemas.microsoft.com/office/powerpoint/2010/main" val="20140726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41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Bind mounts example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	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E080782D-D05A-90E4-E03A-43A4E74930BB}"/>
              </a:ext>
            </a:extLst>
          </p:cNvPr>
          <p:cNvSpPr/>
          <p:nvPr/>
        </p:nvSpPr>
        <p:spPr>
          <a:xfrm>
            <a:off x="3240405" y="1098367"/>
            <a:ext cx="7418069" cy="734292"/>
          </a:xfrm>
          <a:prstGeom prst="borderCallout1">
            <a:avLst>
              <a:gd name="adj1" fmla="val 99931"/>
              <a:gd name="adj2" fmla="val 50976"/>
              <a:gd name="adj3" fmla="val 111747"/>
              <a:gd name="adj4" fmla="val 49760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This command runs a Docker container named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mycontainer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in detached mode (-d), with a bind mount. It maps the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/home/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thai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host_data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directory on the host to the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/app/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containerdata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directory inside the container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02EF352-4AB2-F00D-4A70-53087123109E}"/>
              </a:ext>
            </a:extLst>
          </p:cNvPr>
          <p:cNvSpPr/>
          <p:nvPr/>
        </p:nvSpPr>
        <p:spPr>
          <a:xfrm>
            <a:off x="4080510" y="2166944"/>
            <a:ext cx="2097405" cy="1990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FEF104-67D0-15CC-3294-A3608CEC6D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2" y="1977997"/>
            <a:ext cx="8578215" cy="79026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4F5A1B8-6A6E-3E90-66C4-08FF1449674E}"/>
              </a:ext>
            </a:extLst>
          </p:cNvPr>
          <p:cNvSpPr/>
          <p:nvPr/>
        </p:nvSpPr>
        <p:spPr>
          <a:xfrm>
            <a:off x="1440180" y="1952891"/>
            <a:ext cx="7343235" cy="21405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C34AAD-7CE0-C5FE-C031-0BC3928CD41B}"/>
              </a:ext>
            </a:extLst>
          </p:cNvPr>
          <p:cNvSpPr/>
          <p:nvPr/>
        </p:nvSpPr>
        <p:spPr>
          <a:xfrm>
            <a:off x="84862" y="2373130"/>
            <a:ext cx="6361658" cy="3364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osch Office Sans"/>
              <a:ea typeface="+mn-ea"/>
              <a:cs typeface="+mn-cs"/>
            </a:endParaRP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BCE7A106-4085-6C6E-216F-881862890370}"/>
              </a:ext>
            </a:extLst>
          </p:cNvPr>
          <p:cNvSpPr/>
          <p:nvPr/>
        </p:nvSpPr>
        <p:spPr>
          <a:xfrm>
            <a:off x="2131696" y="3244890"/>
            <a:ext cx="7972424" cy="612648"/>
          </a:xfrm>
          <a:prstGeom prst="borderCallout1">
            <a:avLst>
              <a:gd name="adj1" fmla="val -6673"/>
              <a:gd name="adj2" fmla="val 5139"/>
              <a:gd name="adj3" fmla="val -79499"/>
              <a:gd name="adj4" fmla="val -6502"/>
            </a:avLst>
          </a:prstGeom>
          <a:noFill/>
          <a:ln w="9525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Inside the container, you can create or modify files in the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/app/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containerdata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directory, and the changes will be reflected on the host in the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/home/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thai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/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host_data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osch Office Sans"/>
                <a:ea typeface="+mn-ea"/>
                <a:cs typeface="+mn-cs"/>
              </a:rPr>
              <a:t>.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421C13F-FCAC-B398-AC92-164F014A9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41" y="4478094"/>
            <a:ext cx="6286500" cy="43815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D2682F-6C2B-056D-435A-C91BD75F9A1E}"/>
              </a:ext>
            </a:extLst>
          </p:cNvPr>
          <p:cNvCxnSpPr/>
          <p:nvPr/>
        </p:nvCxnSpPr>
        <p:spPr>
          <a:xfrm flipH="1">
            <a:off x="1857375" y="3903345"/>
            <a:ext cx="874395" cy="574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70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42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Bind mounts access to HW peripheral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5D7386-59A6-3FDC-59EC-DF9B4AF327F5}"/>
              </a:ext>
            </a:extLst>
          </p:cNvPr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- Docker containers are typically designed to be isolated from the host system.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- Limitations on accessing hardware peripherals directly.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- There are ways to grant Docker containers access to specific hardware on a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74151"/>
                </a:solidFill>
                <a:latin typeface="Söhne"/>
              </a:rPr>
              <a:t>Raspberry Pi.</a:t>
            </a:r>
          </a:p>
          <a:p>
            <a:pPr marL="457200" lvl="1" indent="0">
              <a:buNone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marL="457200" lvl="1" indent="0">
              <a:buNone/>
            </a:pPr>
            <a:r>
              <a:rPr lang="en-US" b="1" u="sng" dirty="0">
                <a:solidFill>
                  <a:srgbClr val="FF0000"/>
                </a:solidFill>
                <a:latin typeface="Söhne"/>
              </a:rPr>
              <a:t>BUT: Accessing hardware from Docker containers might require running </a:t>
            </a:r>
          </a:p>
          <a:p>
            <a:pPr marL="457200" lvl="1" indent="0">
              <a:buNone/>
            </a:pPr>
            <a:r>
              <a:rPr lang="en-US" b="1" u="sng" dirty="0">
                <a:solidFill>
                  <a:srgbClr val="FF0000"/>
                </a:solidFill>
                <a:latin typeface="Söhne"/>
              </a:rPr>
              <a:t>the container in privileged mode, which could have security implications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11AEF10-5B79-8C86-311D-D3920FC87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1420" y="1372255"/>
            <a:ext cx="2627910" cy="384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0372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43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Bind mounts access to HW peripheral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6195248-9A2D-A2FF-E4FF-456175065B3F}"/>
              </a:ext>
            </a:extLst>
          </p:cNvPr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493490" y="1627896"/>
            <a:ext cx="4953000" cy="3914775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D854592-39FD-63AE-79FF-03EF07741779}"/>
              </a:ext>
            </a:extLst>
          </p:cNvPr>
          <p:cNvSpPr txBox="1"/>
          <p:nvPr/>
        </p:nvSpPr>
        <p:spPr>
          <a:xfrm>
            <a:off x="493490" y="1234036"/>
            <a:ext cx="2966085" cy="302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Prepare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48CB4F6-52B7-7644-3E55-49858529E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039" y="1624540"/>
            <a:ext cx="5305810" cy="28185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39A2DB8-8B03-B383-579D-4528E7F21DBB}"/>
              </a:ext>
            </a:extLst>
          </p:cNvPr>
          <p:cNvSpPr txBox="1"/>
          <p:nvPr/>
        </p:nvSpPr>
        <p:spPr>
          <a:xfrm>
            <a:off x="5598039" y="1169193"/>
            <a:ext cx="2966085" cy="302895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Prepare gpio_test.py</a:t>
            </a:r>
          </a:p>
        </p:txBody>
      </p:sp>
    </p:spTree>
    <p:extLst>
      <p:ext uri="{BB962C8B-B14F-4D97-AF65-F5344CB8AC3E}">
        <p14:creationId xmlns:p14="http://schemas.microsoft.com/office/powerpoint/2010/main" val="35647120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44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Bind mounts access to HW peripheral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ADA180-5AFF-6D60-CEBE-A3202BDC5A7B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205200" y="1245864"/>
            <a:ext cx="10558800" cy="4240800"/>
          </a:xfrm>
        </p:spPr>
        <p:txBody>
          <a:bodyPr/>
          <a:lstStyle/>
          <a:p>
            <a:r>
              <a:rPr lang="en-US" dirty="0"/>
              <a:t>Build to image:</a:t>
            </a:r>
          </a:p>
          <a:p>
            <a:endParaRPr lang="en-US" dirty="0"/>
          </a:p>
          <a:p>
            <a:r>
              <a:rPr lang="en-US" dirty="0"/>
              <a:t>Case1: Run image without privileged mode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Case2: Run with privileged mode and also, the -v /dev/</a:t>
            </a:r>
            <a:r>
              <a:rPr lang="en-US" dirty="0" err="1"/>
              <a:t>gpiomem</a:t>
            </a:r>
            <a:r>
              <a:rPr lang="en-US" dirty="0"/>
              <a:t>:/dev/</a:t>
            </a:r>
            <a:r>
              <a:rPr lang="en-US" dirty="0" err="1"/>
              <a:t>gpiomem</a:t>
            </a:r>
            <a:r>
              <a:rPr lang="en-US" dirty="0"/>
              <a:t> flag is used to mount the /dev/</a:t>
            </a:r>
            <a:r>
              <a:rPr lang="en-US" dirty="0" err="1"/>
              <a:t>gpiomem</a:t>
            </a:r>
            <a:r>
              <a:rPr lang="en-US" dirty="0"/>
              <a:t> device inside the container, allowing GPIO access.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F6887-952C-5B74-460D-708991295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085" y="1250779"/>
            <a:ext cx="7572375" cy="285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F1C90E-41E2-C291-4718-F31712D35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490" y="2347089"/>
            <a:ext cx="6877050" cy="10191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AA89874-8331-DF6D-AF20-DD733E382C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490" y="4649311"/>
            <a:ext cx="10162858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8472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III. Network and volume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45</a:t>
            </a:fld>
            <a:endParaRPr lang="en-US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776983-55F5-75FE-A956-2F5846D4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200" y="627942"/>
            <a:ext cx="7110000" cy="388800"/>
          </a:xfrm>
        </p:spPr>
        <p:txBody>
          <a:bodyPr/>
          <a:lstStyle/>
          <a:p>
            <a:r>
              <a:rPr lang="en-US" b="1" dirty="0">
                <a:latin typeface="Söhne"/>
              </a:rPr>
              <a:t>2. Bind mounts access to HW peripheral</a:t>
            </a:r>
            <a:endParaRPr lang="en-US" dirty="0"/>
          </a:p>
        </p:txBody>
      </p:sp>
      <p:pic>
        <p:nvPicPr>
          <p:cNvPr id="4" name="IMG_0083">
            <a:hlinkClick r:id="" action="ppaction://media"/>
            <a:extLst>
              <a:ext uri="{FF2B5EF4-FFF2-40B4-BE49-F238E27FC236}">
                <a16:creationId xmlns:a16="http://schemas.microsoft.com/office/drawing/2014/main" id="{D95E1A58-A090-2509-C49E-8A79DA70B9E0}"/>
              </a:ext>
            </a:extLst>
          </p:cNvPr>
          <p:cNvPicPr>
            <a:picLocks noGrp="1" noChangeAspect="1"/>
          </p:cNvPicPr>
          <p:nvPr>
            <p:ph sz="quarter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16200000">
            <a:off x="3496272" y="119735"/>
            <a:ext cx="3514327" cy="6249512"/>
          </a:xfrm>
        </p:spPr>
      </p:pic>
    </p:spTree>
    <p:extLst>
      <p:ext uri="{BB962C8B-B14F-4D97-AF65-F5344CB8AC3E}">
        <p14:creationId xmlns:p14="http://schemas.microsoft.com/office/powerpoint/2010/main" val="26326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A2FA41-10F0-FD54-CA76-99A044583F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IV. </a:t>
            </a:r>
            <a:r>
              <a:rPr lang="en-US"/>
              <a:t>Docker compose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D81693-D953-472D-3B6A-0D7B1957D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46</a:t>
            </a:fld>
            <a:endParaRPr lang="en-US" noProof="1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338F2E-3D45-0044-6862-6BBEBEC57EEB}"/>
              </a:ext>
            </a:extLst>
          </p:cNvPr>
          <p:cNvSpPr>
            <a:spLocks noGrp="1" noChangeArrowheads="1"/>
          </p:cNvSpPr>
          <p:nvPr>
            <p:ph sz="quarter" idx="1"/>
          </p:nvPr>
        </p:nvSpPr>
        <p:spPr bwMode="auto">
          <a:xfrm>
            <a:off x="205200" y="1251675"/>
            <a:ext cx="10927620" cy="39803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algn="l">
              <a:buNone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1. Introduction to Docker Compose: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Overview of Compose.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Writing a docker-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compose.yml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file.</a:t>
            </a:r>
          </a:p>
          <a:p>
            <a:pPr marL="0" indent="0" algn="l">
              <a:buNone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2. Defining Multi-Container Applications: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Configuring services in Docker Compose.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Networking between services.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374151"/>
              </a:solidFill>
              <a:effectLst/>
              <a:latin typeface="Söhne"/>
            </a:endParaRPr>
          </a:p>
          <a:p>
            <a:pPr marL="0" indent="0" algn="l">
              <a:buNone/>
            </a:pPr>
            <a:r>
              <a:rPr lang="en-US" b="1" i="0" dirty="0">
                <a:solidFill>
                  <a:schemeClr val="accent3">
                    <a:lumMod val="75000"/>
                  </a:schemeClr>
                </a:solidFill>
                <a:effectLst/>
                <a:latin typeface="Söhne"/>
              </a:rPr>
              <a:t>3. Running Multi-Container Applications: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Starting and stopping multi-container applications.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Scaling services.</a:t>
            </a:r>
          </a:p>
        </p:txBody>
      </p:sp>
    </p:spTree>
    <p:extLst>
      <p:ext uri="{BB962C8B-B14F-4D97-AF65-F5344CB8AC3E}">
        <p14:creationId xmlns:p14="http://schemas.microsoft.com/office/powerpoint/2010/main" val="4027557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effectLst/>
                <a:latin typeface="Söhne"/>
              </a:rPr>
              <a:t>docker </a:t>
            </a:r>
            <a:r>
              <a:rPr lang="en-US" b="1" i="0" dirty="0" err="1">
                <a:effectLst/>
                <a:latin typeface="Söhne"/>
              </a:rPr>
              <a:t>ps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List running containers.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5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351547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</a:t>
            </a:r>
            <a:r>
              <a:rPr lang="en-US" b="1" i="0" dirty="0" err="1">
                <a:effectLst/>
                <a:latin typeface="Söhne"/>
              </a:rPr>
              <a:t>ps</a:t>
            </a:r>
            <a:r>
              <a:rPr lang="en-US" b="1" i="0" dirty="0">
                <a:effectLst/>
                <a:latin typeface="Söhne"/>
              </a:rPr>
              <a:t> -a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List all containers (including stopped ones).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435646" y="3150604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-a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A9BE2A-1BAA-1902-B286-5C93C0DB8ABF}"/>
              </a:ext>
            </a:extLst>
          </p:cNvPr>
          <p:cNvSpPr txBox="1">
            <a:spLocks/>
          </p:cNvSpPr>
          <p:nvPr/>
        </p:nvSpPr>
        <p:spPr>
          <a:xfrm>
            <a:off x="205412" y="648000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3806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docker stop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Stop a running container.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6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351547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stop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start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Start a stopped container.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435646" y="3150604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start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F53834-1CC9-A44E-80B7-B5FE59980B0B}"/>
              </a:ext>
            </a:extLst>
          </p:cNvPr>
          <p:cNvSpPr txBox="1">
            <a:spLocks/>
          </p:cNvSpPr>
          <p:nvPr/>
        </p:nvSpPr>
        <p:spPr>
          <a:xfrm>
            <a:off x="205412" y="4051714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restart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Stop and start a container.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33C50-3DA1-57BA-23E6-BAB45D91346A}"/>
              </a:ext>
            </a:extLst>
          </p:cNvPr>
          <p:cNvSpPr txBox="1"/>
          <p:nvPr/>
        </p:nvSpPr>
        <p:spPr>
          <a:xfrm>
            <a:off x="435646" y="4755261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restart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57824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docker exec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Run a command in a running container.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7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351547"/>
            <a:ext cx="9500049" cy="982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exec [options]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command [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args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]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exec -it my-nginx /bin/bash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build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Build an image from a </a:t>
            </a:r>
            <a:r>
              <a:rPr lang="en-US" b="0" i="0" dirty="0" err="1">
                <a:solidFill>
                  <a:srgbClr val="374151"/>
                </a:solidFill>
                <a:effectLst/>
                <a:latin typeface="Söhne"/>
              </a:rPr>
              <a:t>Dockerfile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435646" y="3150604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build [options]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path_to_dockerfile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build -t my-node-app 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F53834-1CC9-A44E-80B7-B5FE59980B0B}"/>
              </a:ext>
            </a:extLst>
          </p:cNvPr>
          <p:cNvSpPr txBox="1">
            <a:spLocks/>
          </p:cNvSpPr>
          <p:nvPr/>
        </p:nvSpPr>
        <p:spPr>
          <a:xfrm>
            <a:off x="205412" y="4051714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pull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Pull an image or a repository from a registry.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33C50-3DA1-57BA-23E6-BAB45D91346A}"/>
              </a:ext>
            </a:extLst>
          </p:cNvPr>
          <p:cNvSpPr txBox="1"/>
          <p:nvPr/>
        </p:nvSpPr>
        <p:spPr>
          <a:xfrm>
            <a:off x="435646" y="4755261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pull image[:tag]</a:t>
            </a:r>
          </a:p>
        </p:txBody>
      </p:sp>
    </p:spTree>
    <p:extLst>
      <p:ext uri="{BB962C8B-B14F-4D97-AF65-F5344CB8AC3E}">
        <p14:creationId xmlns:p14="http://schemas.microsoft.com/office/powerpoint/2010/main" val="3132059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docker push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Push an image or a repository to a registry.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8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351547"/>
            <a:ext cx="9500049" cy="982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push image[:tag]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exec -it my-nginx /bin/bash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images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List local images.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435646" y="3150604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images [options]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F53834-1CC9-A44E-80B7-B5FE59980B0B}"/>
              </a:ext>
            </a:extLst>
          </p:cNvPr>
          <p:cNvSpPr txBox="1">
            <a:spLocks/>
          </p:cNvSpPr>
          <p:nvPr/>
        </p:nvSpPr>
        <p:spPr>
          <a:xfrm>
            <a:off x="205412" y="4051714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</a:t>
            </a:r>
            <a:r>
              <a:rPr lang="en-US" b="1" i="0" dirty="0" err="1">
                <a:effectLst/>
                <a:latin typeface="Söhne"/>
              </a:rPr>
              <a:t>rmi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Remove one or more images.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33C50-3DA1-57BA-23E6-BAB45D91346A}"/>
              </a:ext>
            </a:extLst>
          </p:cNvPr>
          <p:cNvSpPr txBox="1"/>
          <p:nvPr/>
        </p:nvSpPr>
        <p:spPr>
          <a:xfrm>
            <a:off x="435646" y="4755261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rmi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image_id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84213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EFCF6-7775-4F5B-85AA-DB6E7D143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b="1" i="0" dirty="0">
                <a:effectLst/>
                <a:latin typeface="Söhne"/>
              </a:rPr>
              <a:t>docker rm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Remove one or more containers.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4BC381-D985-4327-9159-DFEA37F57B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Docker command basic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B75A1D-4BC1-4FEA-B242-D0079F07B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en-US" noProof="1" smtClean="0"/>
              <a:pPr/>
              <a:t>9</a:t>
            </a:fld>
            <a:endParaRPr lang="en-US" noProof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EFF2AE-6615-499C-B354-295F2F3DF371}"/>
              </a:ext>
            </a:extLst>
          </p:cNvPr>
          <p:cNvSpPr txBox="1"/>
          <p:nvPr/>
        </p:nvSpPr>
        <p:spPr>
          <a:xfrm>
            <a:off x="435434" y="1351547"/>
            <a:ext cx="9500049" cy="98257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rm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container_id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exec -it my-nginx /bin/bash</a:t>
            </a: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lang="en-US" kern="0" dirty="0">
              <a:solidFill>
                <a:srgbClr val="000000"/>
              </a:solidFill>
            </a:endParaRPr>
          </a:p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3EE875-7E2B-D41C-8CFE-9C873072AE3F}"/>
              </a:ext>
            </a:extLst>
          </p:cNvPr>
          <p:cNvSpPr txBox="1">
            <a:spLocks/>
          </p:cNvSpPr>
          <p:nvPr/>
        </p:nvSpPr>
        <p:spPr>
          <a:xfrm>
            <a:off x="205412" y="2447057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network ls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List networks.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D957C4-7532-65DD-2265-50C2028CC2CC}"/>
              </a:ext>
            </a:extLst>
          </p:cNvPr>
          <p:cNvSpPr txBox="1"/>
          <p:nvPr/>
        </p:nvSpPr>
        <p:spPr>
          <a:xfrm>
            <a:off x="435646" y="3150604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network ls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AF53834-1CC9-A44E-80B7-B5FE59980B0B}"/>
              </a:ext>
            </a:extLst>
          </p:cNvPr>
          <p:cNvSpPr txBox="1">
            <a:spLocks/>
          </p:cNvSpPr>
          <p:nvPr/>
        </p:nvSpPr>
        <p:spPr>
          <a:xfrm>
            <a:off x="205412" y="4051714"/>
            <a:ext cx="10558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b="1" i="0" dirty="0">
                <a:effectLst/>
                <a:latin typeface="Söhne"/>
              </a:rPr>
              <a:t>docker volume ls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: List volumes.</a:t>
            </a:r>
            <a:endParaRPr lang="en-US" b="1" i="0" dirty="0">
              <a:effectLst/>
              <a:latin typeface="Söhne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33C50-3DA1-57BA-23E6-BAB45D91346A}"/>
              </a:ext>
            </a:extLst>
          </p:cNvPr>
          <p:cNvSpPr txBox="1"/>
          <p:nvPr/>
        </p:nvSpPr>
        <p:spPr>
          <a:xfrm>
            <a:off x="435646" y="4755261"/>
            <a:ext cx="9500049" cy="71673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algn="l" defTabSz="914400" eaLnBrk="1" fontAlgn="auto" latinLnBrk="0" hangingPunct="1">
              <a:spcBef>
                <a:spcPts val="50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docker volume ls</a:t>
            </a:r>
          </a:p>
        </p:txBody>
      </p:sp>
    </p:spTree>
    <p:extLst>
      <p:ext uri="{BB962C8B-B14F-4D97-AF65-F5344CB8AC3E}">
        <p14:creationId xmlns:p14="http://schemas.microsoft.com/office/powerpoint/2010/main" val="33130984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AXMLTEMPLATE" val="presentation_169"/>
  <p:tag name="SAXMLCOMPANYNAME" val="bosch"/>
  <p:tag name="MLTEMPLATEVERSION" val="2.0"/>
  <p:tag name="MLLANGUAGE" val="eng"/>
  <p:tag name="SAXCONVERSION" val="2"/>
</p:tagLst>
</file>

<file path=ppt/theme/theme1.xml><?xml version="1.0" encoding="utf-8"?>
<a:theme xmlns:a="http://schemas.openxmlformats.org/drawingml/2006/main" name="Bosch 2022">
  <a:themeElements>
    <a:clrScheme name="Bosch Blau">
      <a:dk1>
        <a:sysClr val="windowText" lastClr="000000"/>
      </a:dk1>
      <a:lt1>
        <a:sysClr val="window" lastClr="FFFFFF"/>
      </a:lt1>
      <a:dk2>
        <a:srgbClr val="424C58"/>
      </a:dk2>
      <a:lt2>
        <a:srgbClr val="B2B3B5"/>
      </a:lt2>
      <a:accent1>
        <a:srgbClr val="007BC0"/>
      </a:accent1>
      <a:accent2>
        <a:srgbClr val="004975"/>
      </a:accent2>
      <a:accent3>
        <a:srgbClr val="007BC0"/>
      </a:accent3>
      <a:accent4>
        <a:srgbClr val="004975"/>
      </a:accent4>
      <a:accent5>
        <a:srgbClr val="007BC0"/>
      </a:accent5>
      <a:accent6>
        <a:srgbClr val="004975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algn="l" defTabSz="914400" eaLnBrk="1" fontAlgn="auto" latinLnBrk="0" hangingPunct="1"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custClrLst>
    <a:custClr name="Bosch Red 50">
      <a:srgbClr val="ED0007"/>
    </a:custClr>
    <a:custClr name="Bosch Purple 40">
      <a:srgbClr val="9E2896"/>
    </a:custClr>
    <a:custClr name="Bosch Purple 20">
      <a:srgbClr val="551151"/>
    </a:custClr>
    <a:custClr name="Bosch Blue 50">
      <a:srgbClr val="007BC0"/>
    </a:custClr>
    <a:custClr name="Bosch Blue 30">
      <a:srgbClr val="004975"/>
    </a:custClr>
    <a:custClr name="Bosch Turquoise 50">
      <a:srgbClr val="18837E"/>
    </a:custClr>
    <a:custClr name="Bosch Turquoise 30">
      <a:srgbClr val="0A4F4B"/>
    </a:custClr>
    <a:custClr name="Bosch Green 50">
      <a:srgbClr val="00884A"/>
    </a:custClr>
    <a:custClr name="Bosch Green 30">
      <a:srgbClr val="00512A"/>
    </a:custClr>
    <a:custClr name="Bosch Gray 50">
      <a:srgbClr val="71767C"/>
    </a:custClr>
  </a:custClrLst>
  <a:extLst>
    <a:ext uri="{05A4C25C-085E-4340-85A3-A5531E510DB2}">
      <thm15:themeFamily xmlns:thm15="http://schemas.microsoft.com/office/thememl/2012/main" name="template1.potx" id="{52924039-0E61-4818-99E1-D362E68D7D91}" vid="{B6C1A3BA-AF47-4731-9FD9-D2E65E1AD312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sax_Colors>
  <Line size="7">
    <Color val="9e2896" tooltip="Bosch Purple 40"/>
    <Color val="551151" tooltip="Bosch Purple 20"/>
  </Line>
  <Line size="7">
    <Color val="007bc0" tooltip="Bosch Blue 50"/>
    <Color val="004975" tooltip="Bosch Blue 30"/>
  </Line>
  <Line size="7">
    <Color val="18837e" tooltip="Bosch Turquoise 50"/>
    <Color val="0a4f4b" tooltip="Bosch Turquoise 30"/>
  </Line>
  <Line size="7">
    <Color val="00884a" tooltip="Bosch Green 50"/>
    <Color val="00512a" tooltip="Bosch Green 30"/>
  </Line>
</sax_Colo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0F740E9BE2C147B4F80DBFAC2E5AF6" ma:contentTypeVersion="14" ma:contentTypeDescription="Create a new document." ma:contentTypeScope="" ma:versionID="1885545cd33a1fa20c74959406c05c3c">
  <xsd:schema xmlns:xsd="http://www.w3.org/2001/XMLSchema" xmlns:xs="http://www.w3.org/2001/XMLSchema" xmlns:p="http://schemas.microsoft.com/office/2006/metadata/properties" xmlns:ns2="cf02c56a-2735-4c12-b4a6-1ca031bd9677" xmlns:ns3="629f471e-c489-47d7-a648-c0b2393b896d" targetNamespace="http://schemas.microsoft.com/office/2006/metadata/properties" ma:root="true" ma:fieldsID="ed86a63c6dfa92fa827d4eab0b2eb4d4" ns2:_="" ns3:_="">
    <xsd:import namespace="cf02c56a-2735-4c12-b4a6-1ca031bd9677"/>
    <xsd:import namespace="629f471e-c489-47d7-a648-c0b2393b8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02c56a-2735-4c12-b4a6-1ca031bd967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ce50c28b-242c-4b51-be91-908d422433a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9f471e-c489-47d7-a648-c0b2393b896d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97432060-136b-4c72-9d21-5e0e4775cbcb}" ma:internalName="TaxCatchAll" ma:showField="CatchAllData" ma:web="629f471e-c489-47d7-a648-c0b2393b8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29f471e-c489-47d7-a648-c0b2393b896d" xsi:nil="true"/>
    <lcf76f155ced4ddcb4097134ff3c332f xmlns="cf02c56a-2735-4c12-b4a6-1ca031bd9677">
      <Terms xmlns="http://schemas.microsoft.com/office/infopath/2007/PartnerControls"/>
    </lcf76f155ced4ddcb4097134ff3c332f>
    <SharedWithUsers xmlns="629f471e-c489-47d7-a648-c0b2393b896d">
      <UserInfo>
        <DisplayName>EAE31_VW Baseline Members</DisplayName>
        <AccountId>63</AccountId>
        <AccountType/>
      </UserInfo>
      <UserInfo>
        <DisplayName>EAE31_EAE32_Intern Members</DisplayName>
        <AccountId>64</AccountId>
        <AccountType/>
      </UserInfo>
    </SharedWithUsers>
  </documentManagement>
</p:properties>
</file>

<file path=customXml/item5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AttachmentRemark</Sektion>
      <Reihenfolge>0</Reihenfolge>
    </Variable>
    <Variable>
      <Name>departmentshort</Name>
      <OrgInhalt>MS/EAE11-XC</OrgInhalt>
      <Wert>MS/EAE11-XC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>Internal</OrgInhalt>
      <Wert>Internal</Wert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Bosch Global Software Technologies Company Limited 2023. All rights reserved, also regarding any disposal, exploitation, reproduction, editing, distribution, as well as in the event of applications for industrial property rights.</OrgInhalt>
      <Wert>© Bosch Global Software Technologies Company Limited 2023. All rights reserved, also regarding any disposal, exploitation, reproduction, editing, distribution, as well as in the event of applications for industrial property rights.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2023-03-09</OrgInhalt>
      <Wert>2023-03-09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Props1.xml><?xml version="1.0" encoding="utf-8"?>
<ds:datastoreItem xmlns:ds="http://schemas.openxmlformats.org/officeDocument/2006/customXml" ds:itemID="{D0252559-44F8-474C-B66D-E357B88E32C2}">
  <ds:schemaRefs/>
</ds:datastoreItem>
</file>

<file path=customXml/itemProps2.xml><?xml version="1.0" encoding="utf-8"?>
<ds:datastoreItem xmlns:ds="http://schemas.openxmlformats.org/officeDocument/2006/customXml" ds:itemID="{1E25C05B-6FC5-499B-B8E3-FDB1C66A8B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02c56a-2735-4c12-b4a6-1ca031bd9677"/>
    <ds:schemaRef ds:uri="629f471e-c489-47d7-a648-c0b2393b89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FC1A364-358C-4674-ADE2-357C195155C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6E8380CA-BB51-48D5-8E05-5223C52449EB}">
  <ds:schemaRefs>
    <ds:schemaRef ds:uri="http://schemas.microsoft.com/office/2006/metadata/properties"/>
    <ds:schemaRef ds:uri="http://schemas.microsoft.com/office/infopath/2007/PartnerControls"/>
    <ds:schemaRef ds:uri="629f471e-c489-47d7-a648-c0b2393b896d"/>
    <ds:schemaRef ds:uri="cf02c56a-2735-4c12-b4a6-1ca031bd9677"/>
  </ds:schemaRefs>
</ds:datastoreItem>
</file>

<file path=customXml/itemProps5.xml><?xml version="1.0" encoding="utf-8"?>
<ds:datastoreItem xmlns:ds="http://schemas.openxmlformats.org/officeDocument/2006/customXml" ds:itemID="{304CF217-3C90-4AA0-B541-CE45F9BD305E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presentation_169_1</Template>
  <TotalTime>9578</TotalTime>
  <Words>2336</Words>
  <Application>Microsoft Office PowerPoint</Application>
  <PresentationFormat>Custom</PresentationFormat>
  <Paragraphs>359</Paragraphs>
  <Slides>46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4" baseType="lpstr">
      <vt:lpstr>Arial</vt:lpstr>
      <vt:lpstr>Bosch Office Sans</vt:lpstr>
      <vt:lpstr>Calibri</vt:lpstr>
      <vt:lpstr>Lucida Console</vt:lpstr>
      <vt:lpstr>Söhne</vt:lpstr>
      <vt:lpstr>Symbol</vt:lpstr>
      <vt:lpstr>Wingdings</vt:lpstr>
      <vt:lpstr>Bosch 2022</vt:lpstr>
      <vt:lpstr>Docker basic practice</vt:lpstr>
      <vt:lpstr> </vt:lpstr>
      <vt:lpstr>https://docs.docker.com/get-docker/ </vt:lpstr>
      <vt:lpstr>docker run: Create and start a new container from an image.</vt:lpstr>
      <vt:lpstr>docker ps: List running containers.</vt:lpstr>
      <vt:lpstr>docker stop: Stop a running container.</vt:lpstr>
      <vt:lpstr>docker exec: Run a command in a running container.</vt:lpstr>
      <vt:lpstr>docker push: Push an image or a repository to a registry.</vt:lpstr>
      <vt:lpstr>docker rm: Remove one or more containers.</vt:lpstr>
      <vt:lpstr>docker-compose up: Create and start containers defined in the docker-compose.yml file.</vt:lpstr>
      <vt:lpstr>docker info: Display system-wide information.</vt:lpstr>
      <vt:lpstr>https://hub.docker.com/</vt:lpstr>
      <vt:lpstr>1. Running Containers:</vt:lpstr>
      <vt:lpstr>2. Interacting with Containers:</vt:lpstr>
      <vt:lpstr>2. Interacting with Containers:</vt:lpstr>
      <vt:lpstr>3. Managing Images:</vt:lpstr>
      <vt:lpstr>Create the docker file: </vt:lpstr>
      <vt:lpstr>PowerPoint Presentation</vt:lpstr>
      <vt:lpstr>Create the docker file: </vt:lpstr>
      <vt:lpstr>Create the docker file: </vt:lpstr>
      <vt:lpstr>Some others useful command in docker file </vt:lpstr>
      <vt:lpstr>Different between CMD and ENTRYPOINT</vt:lpstr>
      <vt:lpstr>Different between CMD and ENTRYPOINT</vt:lpstr>
      <vt:lpstr>Push image to docker hub</vt:lpstr>
      <vt:lpstr>Push image to docker hub</vt:lpstr>
      <vt:lpstr>Build multi platform images</vt:lpstr>
      <vt:lpstr>Buildx solution</vt:lpstr>
      <vt:lpstr>Buildx solution</vt:lpstr>
      <vt:lpstr>Buildx solution</vt:lpstr>
      <vt:lpstr>PowerPoint Presentation</vt:lpstr>
      <vt:lpstr>1. Networking  1.1 Understanding</vt:lpstr>
      <vt:lpstr>1. Networking  1.2 Expose </vt:lpstr>
      <vt:lpstr>1. Networking  1.2 Expose</vt:lpstr>
      <vt:lpstr>1. Networking  1.3 Linking containers</vt:lpstr>
      <vt:lpstr>2. Volume</vt:lpstr>
      <vt:lpstr>2. Volume mount and bind mount different</vt:lpstr>
      <vt:lpstr>2. Volume mounts and bind mounts different</vt:lpstr>
      <vt:lpstr>2. Volume mounts and bind mounts different</vt:lpstr>
      <vt:lpstr>2. Volume mounts and bind mounts different</vt:lpstr>
      <vt:lpstr>2. Volume mounts example</vt:lpstr>
      <vt:lpstr>2. Bind mounts example</vt:lpstr>
      <vt:lpstr>2. Bind mounts access to HW peripheral</vt:lpstr>
      <vt:lpstr>2. Bind mounts access to HW peripheral</vt:lpstr>
      <vt:lpstr>2. Bind mounts access to HW peripheral</vt:lpstr>
      <vt:lpstr>2. Bind mounts access to HW peripheral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CUBAS tooling </dc:title>
  <dc:creator>Nguyen Duc Thinh (MS/EAE31-XC)</dc:creator>
  <cp:lastModifiedBy>Admin</cp:lastModifiedBy>
  <cp:revision>26</cp:revision>
  <dcterms:created xsi:type="dcterms:W3CDTF">2023-03-09T06:17:05Z</dcterms:created>
  <dcterms:modified xsi:type="dcterms:W3CDTF">2023-12-17T17:38:11Z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$confidentiality_internal$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0x010100FE0F740E9BE2C147B4F80DBFAC2E5AF6</vt:lpwstr>
  </property>
  <property fmtid="{D5CDD505-2E9C-101B-9397-08002B2CF9AE}" pid="9" name="MediaServiceImageTags">
    <vt:lpwstr/>
  </property>
</Properties>
</file>